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diagrams/drawing7.xml" ContentType="application/vnd.ms-office.drawingml.diagramDrawing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23.xml" ContentType="application/vnd.openxmlformats-officedocument.drawingml.diagramLayout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drawing22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9.xml" ContentType="application/vnd.ms-office.drawingml.diagramDrawing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drawing5.xml" ContentType="application/vnd.ms-office.drawingml.diagramDrawing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drawing1.xml" ContentType="application/vnd.ms-office.drawingml.diagramDrawing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82" r:id="rId3"/>
    <p:sldId id="257" r:id="rId4"/>
    <p:sldId id="256" r:id="rId5"/>
    <p:sldId id="262" r:id="rId6"/>
    <p:sldId id="274" r:id="rId7"/>
    <p:sldId id="263" r:id="rId8"/>
    <p:sldId id="271" r:id="rId9"/>
    <p:sldId id="264" r:id="rId10"/>
    <p:sldId id="283" r:id="rId11"/>
    <p:sldId id="277" r:id="rId12"/>
    <p:sldId id="275" r:id="rId13"/>
    <p:sldId id="259" r:id="rId14"/>
    <p:sldId id="261" r:id="rId15"/>
    <p:sldId id="260" r:id="rId16"/>
    <p:sldId id="272" r:id="rId17"/>
    <p:sldId id="276" r:id="rId18"/>
    <p:sldId id="265" r:id="rId19"/>
    <p:sldId id="273" r:id="rId20"/>
    <p:sldId id="278" r:id="rId21"/>
    <p:sldId id="269" r:id="rId22"/>
    <p:sldId id="268" r:id="rId23"/>
    <p:sldId id="270" r:id="rId24"/>
    <p:sldId id="281" r:id="rId25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BBB59"/>
    <a:srgbClr val="BD9B53"/>
    <a:srgbClr val="17A97C"/>
    <a:srgbClr val="107254"/>
    <a:srgbClr val="537ABA"/>
    <a:srgbClr val="C05050"/>
    <a:srgbClr val="C0C947"/>
    <a:srgbClr val="45688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00" autoAdjust="0"/>
    <p:restoredTop sz="94660" autoAdjust="0"/>
  </p:normalViewPr>
  <p:slideViewPr>
    <p:cSldViewPr>
      <p:cViewPr>
        <p:scale>
          <a:sx n="75" d="100"/>
          <a:sy n="75" d="100"/>
        </p:scale>
        <p:origin x="-136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50D75-FE3E-44C4-9252-77A4AF6DCFF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B085D93-F7C6-420C-900F-A1AF1EFE0097}">
      <dgm:prSet phldrT="[Texto]"/>
      <dgm:spPr/>
      <dgm:t>
        <a:bodyPr/>
        <a:lstStyle/>
        <a:p>
          <a:r>
            <a:rPr lang="es-MX" dirty="0" smtClean="0"/>
            <a:t>Director General</a:t>
          </a:r>
          <a:endParaRPr lang="en-US" dirty="0"/>
        </a:p>
      </dgm:t>
    </dgm:pt>
    <dgm:pt modelId="{45E85A8C-E204-4B7F-878D-1D870A70BF37}" type="parTrans" cxnId="{FEF96DEB-616C-47F7-AD2C-5E00A127D5B3}">
      <dgm:prSet/>
      <dgm:spPr/>
      <dgm:t>
        <a:bodyPr/>
        <a:lstStyle/>
        <a:p>
          <a:endParaRPr lang="en-US"/>
        </a:p>
      </dgm:t>
    </dgm:pt>
    <dgm:pt modelId="{2AF66420-C565-4E3F-97E0-03C2E53916C7}" type="sibTrans" cxnId="{FEF96DEB-616C-47F7-AD2C-5E00A127D5B3}">
      <dgm:prSet/>
      <dgm:spPr/>
      <dgm:t>
        <a:bodyPr/>
        <a:lstStyle/>
        <a:p>
          <a:r>
            <a:rPr lang="es-MX" dirty="0" smtClean="0"/>
            <a:t>Edmundo Cuervo</a:t>
          </a:r>
          <a:endParaRPr lang="en-US" dirty="0"/>
        </a:p>
      </dgm:t>
    </dgm:pt>
    <dgm:pt modelId="{0C308CD5-6381-470D-A524-CF1BD30EFC78}" type="asst">
      <dgm:prSet phldrT="[Texto]"/>
      <dgm:spPr>
        <a:solidFill>
          <a:srgbClr val="107254"/>
        </a:solidFill>
      </dgm:spPr>
      <dgm:t>
        <a:bodyPr/>
        <a:lstStyle/>
        <a:p>
          <a:r>
            <a:rPr lang="es-MX" dirty="0" smtClean="0"/>
            <a:t>Secretaria de Dirección</a:t>
          </a:r>
          <a:endParaRPr lang="en-US" dirty="0"/>
        </a:p>
      </dgm:t>
    </dgm:pt>
    <dgm:pt modelId="{BFAE176B-AB0C-4D2B-AFE1-CC92EBFA8F69}" type="parTrans" cxnId="{BDC7095F-FAB7-490C-9DA7-386DADD04BC5}">
      <dgm:prSet/>
      <dgm:spPr/>
      <dgm:t>
        <a:bodyPr/>
        <a:lstStyle/>
        <a:p>
          <a:endParaRPr lang="en-US"/>
        </a:p>
      </dgm:t>
    </dgm:pt>
    <dgm:pt modelId="{EE58880C-313B-457B-8A8A-48F2F94F51EC}" type="sibTrans" cxnId="{BDC7095F-FAB7-490C-9DA7-386DADD04BC5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Norma Palma</a:t>
          </a:r>
          <a:endParaRPr lang="en-US" dirty="0"/>
        </a:p>
      </dgm:t>
    </dgm:pt>
    <dgm:pt modelId="{F7DFD2DD-2671-484A-92C9-9F1902E833DA}">
      <dgm:prSet phldrT="[Texto]"/>
      <dgm:spPr>
        <a:solidFill>
          <a:srgbClr val="537ABA"/>
        </a:solidFill>
      </dgm:spPr>
      <dgm:t>
        <a:bodyPr/>
        <a:lstStyle/>
        <a:p>
          <a:r>
            <a:rPr lang="es-MX" dirty="0" smtClean="0"/>
            <a:t>Coordinador de Directores</a:t>
          </a:r>
          <a:endParaRPr lang="en-US" dirty="0"/>
        </a:p>
      </dgm:t>
    </dgm:pt>
    <dgm:pt modelId="{0239E0F8-42CA-431B-9CC1-217FD5D773F1}" type="parTrans" cxnId="{BE61ECEF-DD88-4D91-B71D-842DF1F44A93}">
      <dgm:prSet/>
      <dgm:spPr/>
      <dgm:t>
        <a:bodyPr/>
        <a:lstStyle/>
        <a:p>
          <a:endParaRPr lang="en-US"/>
        </a:p>
      </dgm:t>
    </dgm:pt>
    <dgm:pt modelId="{9D42D983-23C3-41CE-9035-CF1C0A47550F}" type="sibTrans" cxnId="{BE61ECEF-DD88-4D91-B71D-842DF1F44A93}">
      <dgm:prSet/>
      <dgm:spPr>
        <a:ln>
          <a:solidFill>
            <a:srgbClr val="537ABA"/>
          </a:solidFill>
        </a:ln>
      </dgm:spPr>
      <dgm:t>
        <a:bodyPr/>
        <a:lstStyle/>
        <a:p>
          <a:r>
            <a:rPr lang="es-MX" dirty="0" smtClean="0"/>
            <a:t>Jaime López</a:t>
          </a:r>
          <a:endParaRPr lang="en-US" dirty="0"/>
        </a:p>
      </dgm:t>
    </dgm:pt>
    <dgm:pt modelId="{5CCD20B6-2EFD-44FC-B4E0-323C7AE07588}">
      <dgm:prSet phldrT="[Texto]"/>
      <dgm:spPr>
        <a:solidFill>
          <a:srgbClr val="537ABA"/>
        </a:solidFill>
      </dgm:spPr>
      <dgm:t>
        <a:bodyPr/>
        <a:lstStyle/>
        <a:p>
          <a:r>
            <a:rPr lang="es-MX" dirty="0" smtClean="0"/>
            <a:t>Director de Vinculación</a:t>
          </a:r>
          <a:endParaRPr lang="en-US" dirty="0"/>
        </a:p>
      </dgm:t>
    </dgm:pt>
    <dgm:pt modelId="{6B098A47-3548-4875-A268-674A10870499}" type="sibTrans" cxnId="{DEFC090D-A574-4B39-B989-9D6A4CB6D434}">
      <dgm:prSet/>
      <dgm:spPr>
        <a:ln>
          <a:solidFill>
            <a:srgbClr val="537ABA"/>
          </a:solidFill>
        </a:ln>
      </dgm:spPr>
      <dgm:t>
        <a:bodyPr/>
        <a:lstStyle/>
        <a:p>
          <a:r>
            <a:rPr lang="es-MX" dirty="0" smtClean="0"/>
            <a:t>Lucía Jiménez</a:t>
          </a:r>
          <a:endParaRPr lang="en-US" dirty="0"/>
        </a:p>
      </dgm:t>
    </dgm:pt>
    <dgm:pt modelId="{D7F58BF3-38ED-4972-8FF0-BA4CDD21E81B}" type="parTrans" cxnId="{DEFC090D-A574-4B39-B989-9D6A4CB6D434}">
      <dgm:prSet/>
      <dgm:spPr/>
      <dgm:t>
        <a:bodyPr/>
        <a:lstStyle/>
        <a:p>
          <a:endParaRPr lang="en-US"/>
        </a:p>
      </dgm:t>
    </dgm:pt>
    <dgm:pt modelId="{22911854-0E72-438F-A9E6-B1CF94A880D2}">
      <dgm:prSet phldrT="[Texto]"/>
      <dgm:spPr>
        <a:solidFill>
          <a:srgbClr val="537ABA"/>
        </a:solidFill>
      </dgm:spPr>
      <dgm:t>
        <a:bodyPr/>
        <a:lstStyle/>
        <a:p>
          <a:r>
            <a:rPr lang="es-MX" dirty="0" smtClean="0"/>
            <a:t>Director Académico</a:t>
          </a:r>
          <a:endParaRPr lang="en-US" dirty="0"/>
        </a:p>
      </dgm:t>
    </dgm:pt>
    <dgm:pt modelId="{0721A21C-3421-4335-AC98-429BC5D17915}" type="sibTrans" cxnId="{832062C0-1EE1-487F-8E2B-DB85975E61B6}">
      <dgm:prSet/>
      <dgm:spPr>
        <a:ln>
          <a:solidFill>
            <a:srgbClr val="537ABA"/>
          </a:solidFill>
        </a:ln>
      </dgm:spPr>
      <dgm:t>
        <a:bodyPr/>
        <a:lstStyle/>
        <a:p>
          <a:r>
            <a:rPr lang="es-MX" dirty="0" smtClean="0"/>
            <a:t>Guadalupe Vega</a:t>
          </a:r>
          <a:endParaRPr lang="en-US" dirty="0"/>
        </a:p>
      </dgm:t>
    </dgm:pt>
    <dgm:pt modelId="{CC4D6DD0-0DC4-4B10-B260-C6D2D0F27757}" type="parTrans" cxnId="{832062C0-1EE1-487F-8E2B-DB85975E61B6}">
      <dgm:prSet/>
      <dgm:spPr/>
      <dgm:t>
        <a:bodyPr/>
        <a:lstStyle/>
        <a:p>
          <a:endParaRPr lang="en-US"/>
        </a:p>
      </dgm:t>
    </dgm:pt>
    <dgm:pt modelId="{7EDA8A59-7968-4359-8B51-F662661E09B4}" type="asst">
      <dgm:prSet custT="1"/>
      <dgm:spPr>
        <a:solidFill>
          <a:srgbClr val="107254"/>
        </a:solidFill>
      </dgm:spPr>
      <dgm:t>
        <a:bodyPr/>
        <a:lstStyle/>
        <a:p>
          <a:r>
            <a:rPr lang="es-MX" sz="1200" dirty="0" smtClean="0"/>
            <a:t>Jefe de departamento Jurídico</a:t>
          </a:r>
          <a:endParaRPr lang="en-US" sz="1200" dirty="0"/>
        </a:p>
      </dgm:t>
    </dgm:pt>
    <dgm:pt modelId="{7155904F-A3CA-485C-AD91-2148B116D812}" type="parTrans" cxnId="{7E790150-05D2-411F-9798-8AF437FAD75E}">
      <dgm:prSet/>
      <dgm:spPr/>
      <dgm:t>
        <a:bodyPr/>
        <a:lstStyle/>
        <a:p>
          <a:endParaRPr lang="en-US"/>
        </a:p>
      </dgm:t>
    </dgm:pt>
    <dgm:pt modelId="{BBFFDAFB-35FE-4B1C-8DBC-C266993432C3}" type="sibTrans" cxnId="{7E790150-05D2-411F-9798-8AF437FAD75E}">
      <dgm:prSet custT="1"/>
      <dgm:spPr>
        <a:ln>
          <a:solidFill>
            <a:srgbClr val="107254"/>
          </a:solidFill>
        </a:ln>
      </dgm:spPr>
      <dgm:t>
        <a:bodyPr/>
        <a:lstStyle/>
        <a:p>
          <a:r>
            <a:rPr lang="es-MX" sz="1100" dirty="0" smtClean="0"/>
            <a:t>Cristina Alcalá</a:t>
          </a:r>
          <a:endParaRPr lang="en-US" sz="1100" dirty="0" smtClean="0"/>
        </a:p>
      </dgm:t>
    </dgm:pt>
    <dgm:pt modelId="{543FAB8A-EA61-4CB7-AFB0-C252B1F6EFF5}">
      <dgm:prSet phldrT="[Texto]"/>
      <dgm:spPr>
        <a:solidFill>
          <a:srgbClr val="537ABA"/>
        </a:solidFill>
      </dgm:spPr>
      <dgm:t>
        <a:bodyPr/>
        <a:lstStyle/>
        <a:p>
          <a:r>
            <a:rPr lang="es-MX" dirty="0" smtClean="0"/>
            <a:t>Director de Planeación</a:t>
          </a:r>
          <a:endParaRPr lang="en-US" dirty="0"/>
        </a:p>
      </dgm:t>
    </dgm:pt>
    <dgm:pt modelId="{B32B8E1D-F69F-4192-B5AD-755216C4F1AB}" type="sibTrans" cxnId="{D97A4086-D415-4631-BB4C-637915527B55}">
      <dgm:prSet/>
      <dgm:spPr>
        <a:ln>
          <a:solidFill>
            <a:srgbClr val="537ABA"/>
          </a:solidFill>
        </a:ln>
      </dgm:spPr>
      <dgm:t>
        <a:bodyPr/>
        <a:lstStyle/>
        <a:p>
          <a:r>
            <a:rPr lang="es-MX" dirty="0" smtClean="0"/>
            <a:t>Daisy Calderón</a:t>
          </a:r>
          <a:endParaRPr lang="en-US" dirty="0"/>
        </a:p>
      </dgm:t>
    </dgm:pt>
    <dgm:pt modelId="{8876D469-8089-41E9-918A-81002BAE78E6}" type="parTrans" cxnId="{D97A4086-D415-4631-BB4C-637915527B55}">
      <dgm:prSet/>
      <dgm:spPr/>
      <dgm:t>
        <a:bodyPr/>
        <a:lstStyle/>
        <a:p>
          <a:endParaRPr lang="en-US"/>
        </a:p>
      </dgm:t>
    </dgm:pt>
    <dgm:pt modelId="{25D13C7F-145D-4C02-8C48-9B0086FFF87C}">
      <dgm:prSet phldrT="[Texto]"/>
      <dgm:spPr>
        <a:solidFill>
          <a:srgbClr val="537ABA"/>
        </a:solidFill>
      </dgm:spPr>
      <dgm:t>
        <a:bodyPr/>
        <a:lstStyle/>
        <a:p>
          <a:r>
            <a:rPr lang="es-MX" dirty="0" smtClean="0"/>
            <a:t>Director Administrativo</a:t>
          </a:r>
          <a:endParaRPr lang="en-US" dirty="0"/>
        </a:p>
      </dgm:t>
    </dgm:pt>
    <dgm:pt modelId="{176072B1-F6F9-4930-9936-65813EE34ECB}" type="sibTrans" cxnId="{9F995C88-4E19-4173-A5BE-5773D2BC2720}">
      <dgm:prSet custT="1"/>
      <dgm:spPr>
        <a:ln>
          <a:solidFill>
            <a:srgbClr val="537ABA"/>
          </a:solidFill>
        </a:ln>
      </dgm:spPr>
      <dgm:t>
        <a:bodyPr/>
        <a:lstStyle/>
        <a:p>
          <a:r>
            <a:rPr lang="es-MX" sz="850" dirty="0" smtClean="0"/>
            <a:t>Gabriela Fernández</a:t>
          </a:r>
          <a:endParaRPr lang="en-US" sz="850" dirty="0"/>
        </a:p>
      </dgm:t>
    </dgm:pt>
    <dgm:pt modelId="{7118C35C-8E9B-42CA-957A-1955C7005B57}" type="parTrans" cxnId="{9F995C88-4E19-4173-A5BE-5773D2BC2720}">
      <dgm:prSet/>
      <dgm:spPr/>
      <dgm:t>
        <a:bodyPr/>
        <a:lstStyle/>
        <a:p>
          <a:endParaRPr lang="en-US"/>
        </a:p>
      </dgm:t>
    </dgm:pt>
    <dgm:pt modelId="{CBBF110D-3D35-4C41-9575-6C55D773F21F}" type="asst">
      <dgm:prSet/>
      <dgm:spPr>
        <a:solidFill>
          <a:srgbClr val="107254"/>
        </a:solidFill>
      </dgm:spPr>
      <dgm:t>
        <a:bodyPr/>
        <a:lstStyle/>
        <a:p>
          <a:r>
            <a:rPr lang="es-MX" dirty="0" smtClean="0"/>
            <a:t>Supervisor General</a:t>
          </a:r>
          <a:endParaRPr lang="en-US" dirty="0"/>
        </a:p>
      </dgm:t>
    </dgm:pt>
    <dgm:pt modelId="{9B97F55E-F2C3-4983-A958-1B879E242A50}" type="parTrans" cxnId="{6CE84A47-792F-40AD-8FDB-7B32DC87D1C2}">
      <dgm:prSet/>
      <dgm:spPr/>
      <dgm:t>
        <a:bodyPr/>
        <a:lstStyle/>
        <a:p>
          <a:endParaRPr lang="en-US"/>
        </a:p>
      </dgm:t>
    </dgm:pt>
    <dgm:pt modelId="{444BC0C4-3189-45F7-ACD6-82EF9E4CFAB6}" type="sibTrans" cxnId="{6CE84A47-792F-40AD-8FDB-7B32DC87D1C2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smtClean="0"/>
            <a:t>Salvador Hernández</a:t>
          </a:r>
          <a:endParaRPr lang="en-US" dirty="0"/>
        </a:p>
      </dgm:t>
    </dgm:pt>
    <dgm:pt modelId="{75DB2E74-7DA2-41E2-B790-11921B0C858D}" type="asst">
      <dgm:prSet/>
      <dgm:spPr>
        <a:solidFill>
          <a:srgbClr val="107254"/>
        </a:solidFill>
      </dgm:spPr>
      <dgm:t>
        <a:bodyPr/>
        <a:lstStyle/>
        <a:p>
          <a:r>
            <a:rPr lang="es-MX" dirty="0" smtClean="0"/>
            <a:t>Personal de Limpieza</a:t>
          </a:r>
          <a:endParaRPr lang="en-US" dirty="0"/>
        </a:p>
      </dgm:t>
    </dgm:pt>
    <dgm:pt modelId="{F1061EE4-575F-43C5-934B-1929513FB3EE}" type="parTrans" cxnId="{77F864A9-B4EE-440A-87E8-EE82810FEC61}">
      <dgm:prSet/>
      <dgm:spPr/>
      <dgm:t>
        <a:bodyPr/>
        <a:lstStyle/>
        <a:p>
          <a:endParaRPr lang="en-US"/>
        </a:p>
      </dgm:t>
    </dgm:pt>
    <dgm:pt modelId="{AFB9954C-C951-4D97-9E91-B3170C1916EF}" type="sibTrans" cxnId="{77F864A9-B4EE-440A-87E8-EE82810FEC61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Gloria </a:t>
          </a:r>
          <a:r>
            <a:rPr lang="es-MX" dirty="0" err="1" smtClean="0"/>
            <a:t>Benitez</a:t>
          </a:r>
          <a:endParaRPr lang="en-US" dirty="0"/>
        </a:p>
      </dgm:t>
    </dgm:pt>
    <dgm:pt modelId="{B81C4FBB-E66E-4B86-AB74-9EA8295435F3}">
      <dgm:prSet phldrT="[Texto]"/>
      <dgm:spPr/>
      <dgm:t>
        <a:bodyPr/>
        <a:lstStyle/>
        <a:p>
          <a:r>
            <a:rPr lang="es-MX" dirty="0" smtClean="0"/>
            <a:t>Recepcionista</a:t>
          </a:r>
          <a:endParaRPr lang="en-US" dirty="0"/>
        </a:p>
      </dgm:t>
    </dgm:pt>
    <dgm:pt modelId="{CD4F328C-BDDA-4993-A3AE-6056F09594CB}" type="parTrans" cxnId="{6279319A-FCB6-4337-BD66-1740714A92F8}">
      <dgm:prSet/>
      <dgm:spPr/>
      <dgm:t>
        <a:bodyPr/>
        <a:lstStyle/>
        <a:p>
          <a:endParaRPr lang="en-US"/>
        </a:p>
      </dgm:t>
    </dgm:pt>
    <dgm:pt modelId="{789BAE38-B28A-4891-89EB-9F78FC25686D}" type="sibTrans" cxnId="{6279319A-FCB6-4337-BD66-1740714A92F8}">
      <dgm:prSet/>
      <dgm:spPr/>
      <dgm:t>
        <a:bodyPr/>
        <a:lstStyle/>
        <a:p>
          <a:r>
            <a:rPr lang="es-MX" dirty="0" smtClean="0"/>
            <a:t>Emma Sandoval</a:t>
          </a:r>
          <a:endParaRPr lang="en-US" dirty="0"/>
        </a:p>
      </dgm:t>
    </dgm:pt>
    <dgm:pt modelId="{E0F29764-63A6-49EA-BDC9-8D7F6BE8E29F}">
      <dgm:prSet custT="1"/>
      <dgm:spPr/>
      <dgm:t>
        <a:bodyPr/>
        <a:lstStyle/>
        <a:p>
          <a:r>
            <a:rPr lang="es-MX" sz="1400" dirty="0" smtClean="0"/>
            <a:t>Jefe de Oficina</a:t>
          </a:r>
          <a:endParaRPr lang="en-US" sz="1400" dirty="0"/>
        </a:p>
      </dgm:t>
    </dgm:pt>
    <dgm:pt modelId="{F93B2861-8144-40A8-9A6B-8CB1C7781FC5}" type="parTrans" cxnId="{FFB66292-1C0C-4BAC-9762-379C7A025CF1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CB57AC4-EB1E-4AD6-BF9A-DA18E1F66043}" type="sibTrans" cxnId="{FFB66292-1C0C-4BAC-9762-379C7A025CF1}">
      <dgm:prSet/>
      <dgm:spPr/>
      <dgm:t>
        <a:bodyPr/>
        <a:lstStyle/>
        <a:p>
          <a:r>
            <a:rPr lang="es-MX" dirty="0" smtClean="0"/>
            <a:t>Edna Olivas</a:t>
          </a:r>
          <a:endParaRPr lang="en-US" dirty="0"/>
        </a:p>
      </dgm:t>
    </dgm:pt>
    <dgm:pt modelId="{6F5EE76C-ECD5-4B49-941F-3C59111118AF}" type="pres">
      <dgm:prSet presAssocID="{E2850D75-FE3E-44C4-9252-77A4AF6DCF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D65CC36-0167-404C-AF67-800BD327AC7B}" type="pres">
      <dgm:prSet presAssocID="{9B085D93-F7C6-420C-900F-A1AF1EFE0097}" presName="hierRoot1" presStyleCnt="0">
        <dgm:presLayoutVars>
          <dgm:hierBranch val="init"/>
        </dgm:presLayoutVars>
      </dgm:prSet>
      <dgm:spPr/>
    </dgm:pt>
    <dgm:pt modelId="{F6B07787-75EB-4F8A-9C05-AF4F2FE5E88A}" type="pres">
      <dgm:prSet presAssocID="{9B085D93-F7C6-420C-900F-A1AF1EFE0097}" presName="rootComposite1" presStyleCnt="0"/>
      <dgm:spPr/>
    </dgm:pt>
    <dgm:pt modelId="{5FEDC388-C6BE-4F96-84E0-ECE1D86FE4CC}" type="pres">
      <dgm:prSet presAssocID="{9B085D93-F7C6-420C-900F-A1AF1EFE009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38E566B-35C4-47D4-9826-145F6CC79DE9}" type="pres">
      <dgm:prSet presAssocID="{9B085D93-F7C6-420C-900F-A1AF1EFE0097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52CCBF-8754-4723-94BF-6E5692DEFBA5}" type="pres">
      <dgm:prSet presAssocID="{9B085D93-F7C6-420C-900F-A1AF1EFE0097}" presName="rootConnector1" presStyleLbl="node1" presStyleIdx="0" presStyleCnt="7"/>
      <dgm:spPr/>
      <dgm:t>
        <a:bodyPr/>
        <a:lstStyle/>
        <a:p>
          <a:endParaRPr lang="en-US"/>
        </a:p>
      </dgm:t>
    </dgm:pt>
    <dgm:pt modelId="{9B464FE2-4C75-40DB-9AEE-6AE8C128ABDF}" type="pres">
      <dgm:prSet presAssocID="{9B085D93-F7C6-420C-900F-A1AF1EFE0097}" presName="hierChild2" presStyleCnt="0"/>
      <dgm:spPr/>
    </dgm:pt>
    <dgm:pt modelId="{9BA67F52-7AB9-44C3-BCA9-C8565EFC8997}" type="pres">
      <dgm:prSet presAssocID="{D7F58BF3-38ED-4972-8FF0-BA4CDD21E81B}" presName="Name37" presStyleLbl="parChTrans1D2" presStyleIdx="0" presStyleCnt="9"/>
      <dgm:spPr/>
      <dgm:t>
        <a:bodyPr/>
        <a:lstStyle/>
        <a:p>
          <a:endParaRPr lang="en-US"/>
        </a:p>
      </dgm:t>
    </dgm:pt>
    <dgm:pt modelId="{2C91FFA2-E734-4317-B2B9-4A8DE9DB2DF7}" type="pres">
      <dgm:prSet presAssocID="{5CCD20B6-2EFD-44FC-B4E0-323C7AE07588}" presName="hierRoot2" presStyleCnt="0">
        <dgm:presLayoutVars>
          <dgm:hierBranch val="init"/>
        </dgm:presLayoutVars>
      </dgm:prSet>
      <dgm:spPr/>
    </dgm:pt>
    <dgm:pt modelId="{DFDA8934-3846-49D3-84F8-D312EE2F392E}" type="pres">
      <dgm:prSet presAssocID="{5CCD20B6-2EFD-44FC-B4E0-323C7AE07588}" presName="rootComposite" presStyleCnt="0"/>
      <dgm:spPr/>
    </dgm:pt>
    <dgm:pt modelId="{294F9F40-A1D8-41A3-9BBB-A5C577E00E5C}" type="pres">
      <dgm:prSet presAssocID="{5CCD20B6-2EFD-44FC-B4E0-323C7AE07588}" presName="rootText" presStyleLbl="node1" presStyleIdx="0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EE15065-C6D6-4B10-B323-B2A53295830F}" type="pres">
      <dgm:prSet presAssocID="{5CCD20B6-2EFD-44FC-B4E0-323C7AE07588}" presName="titleText2" presStyleLbl="fgAcc1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8C15E9D-6E4F-4265-801D-28B97C5B5CA0}" type="pres">
      <dgm:prSet presAssocID="{5CCD20B6-2EFD-44FC-B4E0-323C7AE07588}" presName="rootConnector" presStyleLbl="node2" presStyleIdx="0" presStyleCnt="0"/>
      <dgm:spPr/>
      <dgm:t>
        <a:bodyPr/>
        <a:lstStyle/>
        <a:p>
          <a:endParaRPr lang="en-US"/>
        </a:p>
      </dgm:t>
    </dgm:pt>
    <dgm:pt modelId="{858CC28D-555A-400E-9B48-9D7B81649F10}" type="pres">
      <dgm:prSet presAssocID="{5CCD20B6-2EFD-44FC-B4E0-323C7AE07588}" presName="hierChild4" presStyleCnt="0"/>
      <dgm:spPr/>
    </dgm:pt>
    <dgm:pt modelId="{A34F492E-9E44-456B-9B41-C6C6DA0044CD}" type="pres">
      <dgm:prSet presAssocID="{5CCD20B6-2EFD-44FC-B4E0-323C7AE07588}" presName="hierChild5" presStyleCnt="0"/>
      <dgm:spPr/>
    </dgm:pt>
    <dgm:pt modelId="{C8F0581D-1461-40C9-AAFF-DC044BE85237}" type="pres">
      <dgm:prSet presAssocID="{CC4D6DD0-0DC4-4B10-B260-C6D2D0F27757}" presName="Name37" presStyleLbl="parChTrans1D2" presStyleIdx="1" presStyleCnt="9"/>
      <dgm:spPr/>
      <dgm:t>
        <a:bodyPr/>
        <a:lstStyle/>
        <a:p>
          <a:endParaRPr lang="en-US"/>
        </a:p>
      </dgm:t>
    </dgm:pt>
    <dgm:pt modelId="{5E06E54B-D759-4997-B9EA-73C426D93113}" type="pres">
      <dgm:prSet presAssocID="{22911854-0E72-438F-A9E6-B1CF94A880D2}" presName="hierRoot2" presStyleCnt="0">
        <dgm:presLayoutVars>
          <dgm:hierBranch val="init"/>
        </dgm:presLayoutVars>
      </dgm:prSet>
      <dgm:spPr/>
    </dgm:pt>
    <dgm:pt modelId="{59ED2DE9-3F80-438F-9355-1D5A3C0BF5CC}" type="pres">
      <dgm:prSet presAssocID="{22911854-0E72-438F-A9E6-B1CF94A880D2}" presName="rootComposite" presStyleCnt="0"/>
      <dgm:spPr/>
    </dgm:pt>
    <dgm:pt modelId="{43E0BA61-C866-4F15-B7ED-1938A0E146DC}" type="pres">
      <dgm:prSet presAssocID="{22911854-0E72-438F-A9E6-B1CF94A880D2}" presName="rootText" presStyleLbl="node1" presStyleIdx="1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9E24ECA-71DF-4185-980C-2989A017103F}" type="pres">
      <dgm:prSet presAssocID="{22911854-0E72-438F-A9E6-B1CF94A880D2}" presName="titleText2" presStyleLbl="fgAcc1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1E2C708-2970-401A-8AA7-AA03F2AD1C83}" type="pres">
      <dgm:prSet presAssocID="{22911854-0E72-438F-A9E6-B1CF94A880D2}" presName="rootConnector" presStyleLbl="node2" presStyleIdx="0" presStyleCnt="0"/>
      <dgm:spPr/>
      <dgm:t>
        <a:bodyPr/>
        <a:lstStyle/>
        <a:p>
          <a:endParaRPr lang="en-US"/>
        </a:p>
      </dgm:t>
    </dgm:pt>
    <dgm:pt modelId="{ABA6BEF8-F0B5-4875-B7C9-86060F8A8E12}" type="pres">
      <dgm:prSet presAssocID="{22911854-0E72-438F-A9E6-B1CF94A880D2}" presName="hierChild4" presStyleCnt="0"/>
      <dgm:spPr/>
    </dgm:pt>
    <dgm:pt modelId="{ABF3A4D6-A593-4E2B-95B8-D767EDF639F9}" type="pres">
      <dgm:prSet presAssocID="{22911854-0E72-438F-A9E6-B1CF94A880D2}" presName="hierChild5" presStyleCnt="0"/>
      <dgm:spPr/>
    </dgm:pt>
    <dgm:pt modelId="{5E02DC04-E95F-42F0-AC24-6484DF0CF6FC}" type="pres">
      <dgm:prSet presAssocID="{7118C35C-8E9B-42CA-957A-1955C7005B57}" presName="Name37" presStyleLbl="parChTrans1D2" presStyleIdx="2" presStyleCnt="9"/>
      <dgm:spPr/>
      <dgm:t>
        <a:bodyPr/>
        <a:lstStyle/>
        <a:p>
          <a:endParaRPr lang="en-US"/>
        </a:p>
      </dgm:t>
    </dgm:pt>
    <dgm:pt modelId="{FEF3B265-DF98-44B5-813E-F048C555B6B7}" type="pres">
      <dgm:prSet presAssocID="{25D13C7F-145D-4C02-8C48-9B0086FFF87C}" presName="hierRoot2" presStyleCnt="0">
        <dgm:presLayoutVars>
          <dgm:hierBranch val="init"/>
        </dgm:presLayoutVars>
      </dgm:prSet>
      <dgm:spPr/>
    </dgm:pt>
    <dgm:pt modelId="{FC811069-7C0F-4583-A2EA-75038C90DEE9}" type="pres">
      <dgm:prSet presAssocID="{25D13C7F-145D-4C02-8C48-9B0086FFF87C}" presName="rootComposite" presStyleCnt="0"/>
      <dgm:spPr/>
    </dgm:pt>
    <dgm:pt modelId="{2317AFFA-6B92-4DA2-A0E2-27918D7B3EF1}" type="pres">
      <dgm:prSet presAssocID="{25D13C7F-145D-4C02-8C48-9B0086FFF87C}" presName="rootText" presStyleLbl="node1" presStyleIdx="2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73A562E-B37B-469D-8004-AB4E71D81DE1}" type="pres">
      <dgm:prSet presAssocID="{25D13C7F-145D-4C02-8C48-9B0086FFF87C}" presName="titleText2" presStyleLbl="fgAcc1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F81A30-16E5-4BCD-8D6E-227A3B433CF0}" type="pres">
      <dgm:prSet presAssocID="{25D13C7F-145D-4C02-8C48-9B0086FFF87C}" presName="rootConnector" presStyleLbl="node2" presStyleIdx="0" presStyleCnt="0"/>
      <dgm:spPr/>
      <dgm:t>
        <a:bodyPr/>
        <a:lstStyle/>
        <a:p>
          <a:endParaRPr lang="en-US"/>
        </a:p>
      </dgm:t>
    </dgm:pt>
    <dgm:pt modelId="{52B78D41-7E4E-4EEE-ADA4-4C654B4F593B}" type="pres">
      <dgm:prSet presAssocID="{25D13C7F-145D-4C02-8C48-9B0086FFF87C}" presName="hierChild4" presStyleCnt="0"/>
      <dgm:spPr/>
    </dgm:pt>
    <dgm:pt modelId="{14E648F7-9BB8-411B-9C5E-51C912F2CF83}" type="pres">
      <dgm:prSet presAssocID="{25D13C7F-145D-4C02-8C48-9B0086FFF87C}" presName="hierChild5" presStyleCnt="0"/>
      <dgm:spPr/>
    </dgm:pt>
    <dgm:pt modelId="{BD5EAE87-6C1E-4107-B77D-4EE38F037FE0}" type="pres">
      <dgm:prSet presAssocID="{8876D469-8089-41E9-918A-81002BAE78E6}" presName="Name37" presStyleLbl="parChTrans1D2" presStyleIdx="3" presStyleCnt="9"/>
      <dgm:spPr/>
      <dgm:t>
        <a:bodyPr/>
        <a:lstStyle/>
        <a:p>
          <a:endParaRPr lang="en-US"/>
        </a:p>
      </dgm:t>
    </dgm:pt>
    <dgm:pt modelId="{A007C84B-9CD9-454B-A5D1-25A5C46D79ED}" type="pres">
      <dgm:prSet presAssocID="{543FAB8A-EA61-4CB7-AFB0-C252B1F6EFF5}" presName="hierRoot2" presStyleCnt="0">
        <dgm:presLayoutVars>
          <dgm:hierBranch val="init"/>
        </dgm:presLayoutVars>
      </dgm:prSet>
      <dgm:spPr/>
    </dgm:pt>
    <dgm:pt modelId="{029ACA00-0274-4034-97FD-6BA8C19AFC63}" type="pres">
      <dgm:prSet presAssocID="{543FAB8A-EA61-4CB7-AFB0-C252B1F6EFF5}" presName="rootComposite" presStyleCnt="0"/>
      <dgm:spPr/>
    </dgm:pt>
    <dgm:pt modelId="{7EAE7086-F1B3-4F71-A38A-E19808794EA8}" type="pres">
      <dgm:prSet presAssocID="{543FAB8A-EA61-4CB7-AFB0-C252B1F6EFF5}" presName="rootText" presStyleLbl="node1" presStyleIdx="3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3344CD2-5B33-4734-8466-3DE70018C9E7}" type="pres">
      <dgm:prSet presAssocID="{543FAB8A-EA61-4CB7-AFB0-C252B1F6EFF5}" presName="titleText2" presStyleLbl="fgAcc1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AC1C9F2-70B6-4090-A1F1-1CD59F4FF4FE}" type="pres">
      <dgm:prSet presAssocID="{543FAB8A-EA61-4CB7-AFB0-C252B1F6EFF5}" presName="rootConnector" presStyleLbl="node2" presStyleIdx="0" presStyleCnt="0"/>
      <dgm:spPr/>
      <dgm:t>
        <a:bodyPr/>
        <a:lstStyle/>
        <a:p>
          <a:endParaRPr lang="en-US"/>
        </a:p>
      </dgm:t>
    </dgm:pt>
    <dgm:pt modelId="{6808142E-0560-466C-B08E-ACC3122E7EF6}" type="pres">
      <dgm:prSet presAssocID="{543FAB8A-EA61-4CB7-AFB0-C252B1F6EFF5}" presName="hierChild4" presStyleCnt="0"/>
      <dgm:spPr/>
    </dgm:pt>
    <dgm:pt modelId="{5D257EC8-E792-46B4-9414-EAAE2575BB1E}" type="pres">
      <dgm:prSet presAssocID="{543FAB8A-EA61-4CB7-AFB0-C252B1F6EFF5}" presName="hierChild5" presStyleCnt="0"/>
      <dgm:spPr/>
    </dgm:pt>
    <dgm:pt modelId="{F07A78BB-E2A6-435B-9543-BC95D1987993}" type="pres">
      <dgm:prSet presAssocID="{0239E0F8-42CA-431B-9CC1-217FD5D773F1}" presName="Name37" presStyleLbl="parChTrans1D2" presStyleIdx="4" presStyleCnt="9"/>
      <dgm:spPr/>
      <dgm:t>
        <a:bodyPr/>
        <a:lstStyle/>
        <a:p>
          <a:endParaRPr lang="en-US"/>
        </a:p>
      </dgm:t>
    </dgm:pt>
    <dgm:pt modelId="{4FD6E5F3-6A0B-46C3-BA2C-471D3CFCCFE0}" type="pres">
      <dgm:prSet presAssocID="{F7DFD2DD-2671-484A-92C9-9F1902E833DA}" presName="hierRoot2" presStyleCnt="0">
        <dgm:presLayoutVars>
          <dgm:hierBranch val="init"/>
        </dgm:presLayoutVars>
      </dgm:prSet>
      <dgm:spPr/>
    </dgm:pt>
    <dgm:pt modelId="{4AC8C931-3DCD-471F-97DC-C5C38CB8E5FC}" type="pres">
      <dgm:prSet presAssocID="{F7DFD2DD-2671-484A-92C9-9F1902E833DA}" presName="rootComposite" presStyleCnt="0"/>
      <dgm:spPr/>
    </dgm:pt>
    <dgm:pt modelId="{653D9792-E225-43B8-8C5E-D4F314406B59}" type="pres">
      <dgm:prSet presAssocID="{F7DFD2DD-2671-484A-92C9-9F1902E833DA}" presName="rootText" presStyleLbl="node1" presStyleIdx="4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01852D0-FF17-4C7C-91C4-31210F6AA4AB}" type="pres">
      <dgm:prSet presAssocID="{F7DFD2DD-2671-484A-92C9-9F1902E833DA}" presName="titleText2" presStyleLbl="fgAcc1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CD6CEB-F652-4DAF-B79E-28BD6CC56D3A}" type="pres">
      <dgm:prSet presAssocID="{F7DFD2DD-2671-484A-92C9-9F1902E833DA}" presName="rootConnector" presStyleLbl="node2" presStyleIdx="0" presStyleCnt="0"/>
      <dgm:spPr/>
      <dgm:t>
        <a:bodyPr/>
        <a:lstStyle/>
        <a:p>
          <a:endParaRPr lang="en-US"/>
        </a:p>
      </dgm:t>
    </dgm:pt>
    <dgm:pt modelId="{35CE1E3A-843B-45BA-BE3A-7527C23F07EC}" type="pres">
      <dgm:prSet presAssocID="{F7DFD2DD-2671-484A-92C9-9F1902E833DA}" presName="hierChild4" presStyleCnt="0"/>
      <dgm:spPr/>
    </dgm:pt>
    <dgm:pt modelId="{C69892BD-C9C4-46F1-866D-0AD862925993}" type="pres">
      <dgm:prSet presAssocID="{CD4F328C-BDDA-4993-A3AE-6056F09594C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397D3985-7BE7-4754-B4EF-AF957A868CA0}" type="pres">
      <dgm:prSet presAssocID="{B81C4FBB-E66E-4B86-AB74-9EA8295435F3}" presName="hierRoot2" presStyleCnt="0">
        <dgm:presLayoutVars>
          <dgm:hierBranch val="init"/>
        </dgm:presLayoutVars>
      </dgm:prSet>
      <dgm:spPr/>
    </dgm:pt>
    <dgm:pt modelId="{944F80FA-CBE7-4008-A862-01BB52856194}" type="pres">
      <dgm:prSet presAssocID="{B81C4FBB-E66E-4B86-AB74-9EA8295435F3}" presName="rootComposite" presStyleCnt="0"/>
      <dgm:spPr/>
    </dgm:pt>
    <dgm:pt modelId="{FED9031E-80F3-41F4-AA28-088D6ED4CBFD}" type="pres">
      <dgm:prSet presAssocID="{B81C4FBB-E66E-4B86-AB74-9EA8295435F3}" presName="rootText" presStyleLbl="node1" presStyleIdx="5" presStyleCnt="7" custLinFactNeighborX="-33813" custLinFactNeighborY="56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7453826-4771-4201-9C76-48E263FBC6C1}" type="pres">
      <dgm:prSet presAssocID="{B81C4FBB-E66E-4B86-AB74-9EA8295435F3}" presName="titleText2" presStyleLbl="fgAcc1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BAC695-9DF7-4D8B-B3ED-8FA58CB59E49}" type="pres">
      <dgm:prSet presAssocID="{B81C4FBB-E66E-4B86-AB74-9EA8295435F3}" presName="rootConnector" presStyleLbl="node3" presStyleIdx="0" presStyleCnt="0"/>
      <dgm:spPr/>
      <dgm:t>
        <a:bodyPr/>
        <a:lstStyle/>
        <a:p>
          <a:endParaRPr lang="en-US"/>
        </a:p>
      </dgm:t>
    </dgm:pt>
    <dgm:pt modelId="{C49EB2F5-1755-4718-A8BE-84DCB196B27E}" type="pres">
      <dgm:prSet presAssocID="{B81C4FBB-E66E-4B86-AB74-9EA8295435F3}" presName="hierChild4" presStyleCnt="0"/>
      <dgm:spPr/>
    </dgm:pt>
    <dgm:pt modelId="{40E6410E-0EE4-4231-92C2-EE203E583486}" type="pres">
      <dgm:prSet presAssocID="{B81C4FBB-E66E-4B86-AB74-9EA8295435F3}" presName="hierChild5" presStyleCnt="0"/>
      <dgm:spPr/>
    </dgm:pt>
    <dgm:pt modelId="{80573393-72B7-465B-ADFD-4431672EF042}" type="pres">
      <dgm:prSet presAssocID="{F7DFD2DD-2671-484A-92C9-9F1902E833DA}" presName="hierChild5" presStyleCnt="0"/>
      <dgm:spPr/>
    </dgm:pt>
    <dgm:pt modelId="{21CC114D-4A43-4AAA-91EF-3FF8DBFB6E82}" type="pres">
      <dgm:prSet presAssocID="{9B085D93-F7C6-420C-900F-A1AF1EFE0097}" presName="hierChild3" presStyleCnt="0"/>
      <dgm:spPr/>
    </dgm:pt>
    <dgm:pt modelId="{86E5B84B-E212-43EE-8A5C-EC5F8E14DAEA}" type="pres">
      <dgm:prSet presAssocID="{BFAE176B-AB0C-4D2B-AFE1-CC92EBFA8F69}" presName="Name96" presStyleLbl="parChTrans1D2" presStyleIdx="5" presStyleCnt="9"/>
      <dgm:spPr/>
      <dgm:t>
        <a:bodyPr/>
        <a:lstStyle/>
        <a:p>
          <a:endParaRPr lang="en-US"/>
        </a:p>
      </dgm:t>
    </dgm:pt>
    <dgm:pt modelId="{E2DF4F30-6677-4250-AE2F-2AB45CC34743}" type="pres">
      <dgm:prSet presAssocID="{0C308CD5-6381-470D-A524-CF1BD30EFC78}" presName="hierRoot3" presStyleCnt="0">
        <dgm:presLayoutVars>
          <dgm:hierBranch val="hang"/>
        </dgm:presLayoutVars>
      </dgm:prSet>
      <dgm:spPr/>
    </dgm:pt>
    <dgm:pt modelId="{DFA8C6B7-3973-402E-96ED-664A8B01FC66}" type="pres">
      <dgm:prSet presAssocID="{0C308CD5-6381-470D-A524-CF1BD30EFC78}" presName="rootComposite3" presStyleCnt="0"/>
      <dgm:spPr/>
    </dgm:pt>
    <dgm:pt modelId="{B0C498BD-432A-453B-9FB8-67BC15378181}" type="pres">
      <dgm:prSet presAssocID="{0C308CD5-6381-470D-A524-CF1BD30EFC78}" presName="rootText3" presStyleLbl="asst1" presStyleIdx="0" presStyleCnt="4" custLinFactNeighborX="67795" custLinFactNeighborY="-24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BCC2D1-2823-4670-BEAC-E425DC33CE70}" type="pres">
      <dgm:prSet presAssocID="{0C308CD5-6381-470D-A524-CF1BD30EFC78}" presName="titleText3" presStyleLbl="fgAcc2" presStyleIdx="0" presStyleCnt="4" custLinFactNeighborX="75327" custLinFactNeighborY="-730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186CA2-94E4-45C3-A822-1B72EA519219}" type="pres">
      <dgm:prSet presAssocID="{0C308CD5-6381-470D-A524-CF1BD30EFC78}" presName="rootConnector3" presStyleLbl="asst1" presStyleIdx="0" presStyleCnt="4"/>
      <dgm:spPr/>
      <dgm:t>
        <a:bodyPr/>
        <a:lstStyle/>
        <a:p>
          <a:endParaRPr lang="en-US"/>
        </a:p>
      </dgm:t>
    </dgm:pt>
    <dgm:pt modelId="{07DB0BAF-06CF-4EBB-AE2B-B693B488E464}" type="pres">
      <dgm:prSet presAssocID="{0C308CD5-6381-470D-A524-CF1BD30EFC78}" presName="hierChild6" presStyleCnt="0"/>
      <dgm:spPr/>
    </dgm:pt>
    <dgm:pt modelId="{7F142C98-59D3-42E0-983F-6D57AFBABB5A}" type="pres">
      <dgm:prSet presAssocID="{0C308CD5-6381-470D-A524-CF1BD30EFC78}" presName="hierChild7" presStyleCnt="0"/>
      <dgm:spPr/>
    </dgm:pt>
    <dgm:pt modelId="{01F0688A-5232-4A2B-8D80-D9FF49FB02F8}" type="pres">
      <dgm:prSet presAssocID="{9B97F55E-F2C3-4983-A958-1B879E242A50}" presName="Name96" presStyleLbl="parChTrans1D2" presStyleIdx="6" presStyleCnt="9"/>
      <dgm:spPr/>
      <dgm:t>
        <a:bodyPr/>
        <a:lstStyle/>
        <a:p>
          <a:endParaRPr lang="en-US"/>
        </a:p>
      </dgm:t>
    </dgm:pt>
    <dgm:pt modelId="{8CFA0117-044E-4734-838B-B62ADBA4BF78}" type="pres">
      <dgm:prSet presAssocID="{CBBF110D-3D35-4C41-9575-6C55D773F21F}" presName="hierRoot3" presStyleCnt="0">
        <dgm:presLayoutVars>
          <dgm:hierBranch val="hang"/>
        </dgm:presLayoutVars>
      </dgm:prSet>
      <dgm:spPr/>
    </dgm:pt>
    <dgm:pt modelId="{1DE60FA1-CF7D-494C-89FD-3CE2BC86E7B1}" type="pres">
      <dgm:prSet presAssocID="{CBBF110D-3D35-4C41-9575-6C55D773F21F}" presName="rootComposite3" presStyleCnt="0"/>
      <dgm:spPr/>
    </dgm:pt>
    <dgm:pt modelId="{6B66185E-E793-48F4-B198-B084D0A957C5}" type="pres">
      <dgm:prSet presAssocID="{CBBF110D-3D35-4C41-9575-6C55D773F21F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C2E0C3-1F34-4E70-AD78-A125B259E6E8}" type="pres">
      <dgm:prSet presAssocID="{CBBF110D-3D35-4C41-9575-6C55D773F21F}" presName="titleText3" presStyleLbl="fgAcc2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028BF4E-B67F-47D4-96E6-5710D8FA86FE}" type="pres">
      <dgm:prSet presAssocID="{CBBF110D-3D35-4C41-9575-6C55D773F21F}" presName="rootConnector3" presStyleLbl="asst1" presStyleIdx="1" presStyleCnt="4"/>
      <dgm:spPr/>
      <dgm:t>
        <a:bodyPr/>
        <a:lstStyle/>
        <a:p>
          <a:endParaRPr lang="en-US"/>
        </a:p>
      </dgm:t>
    </dgm:pt>
    <dgm:pt modelId="{8AFDA5A7-71E4-44D0-9A99-77AAA87F8DAB}" type="pres">
      <dgm:prSet presAssocID="{CBBF110D-3D35-4C41-9575-6C55D773F21F}" presName="hierChild6" presStyleCnt="0"/>
      <dgm:spPr/>
    </dgm:pt>
    <dgm:pt modelId="{EE5D2E52-9316-4852-BA89-5935D5844DEA}" type="pres">
      <dgm:prSet presAssocID="{CBBF110D-3D35-4C41-9575-6C55D773F21F}" presName="hierChild7" presStyleCnt="0"/>
      <dgm:spPr/>
    </dgm:pt>
    <dgm:pt modelId="{41C607B6-37A3-4759-8FCF-7C496AB1F63B}" type="pres">
      <dgm:prSet presAssocID="{7155904F-A3CA-485C-AD91-2148B116D812}" presName="Name96" presStyleLbl="parChTrans1D2" presStyleIdx="7" presStyleCnt="9"/>
      <dgm:spPr/>
      <dgm:t>
        <a:bodyPr/>
        <a:lstStyle/>
        <a:p>
          <a:endParaRPr lang="en-US"/>
        </a:p>
      </dgm:t>
    </dgm:pt>
    <dgm:pt modelId="{DD3FCD5F-A30E-49AB-A3C0-7CF177547A9E}" type="pres">
      <dgm:prSet presAssocID="{7EDA8A59-7968-4359-8B51-F662661E09B4}" presName="hierRoot3" presStyleCnt="0">
        <dgm:presLayoutVars>
          <dgm:hierBranch val="hang"/>
        </dgm:presLayoutVars>
      </dgm:prSet>
      <dgm:spPr/>
    </dgm:pt>
    <dgm:pt modelId="{B16C1AF1-BC4E-4793-989A-FEF336774014}" type="pres">
      <dgm:prSet presAssocID="{7EDA8A59-7968-4359-8B51-F662661E09B4}" presName="rootComposite3" presStyleCnt="0"/>
      <dgm:spPr/>
    </dgm:pt>
    <dgm:pt modelId="{D35B78CD-A857-4856-A447-22156DF15972}" type="pres">
      <dgm:prSet presAssocID="{7EDA8A59-7968-4359-8B51-F662661E09B4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01F9D7-2699-40FE-A985-B2C9C2462285}" type="pres">
      <dgm:prSet presAssocID="{7EDA8A59-7968-4359-8B51-F662661E09B4}" presName="titleText3" presStyleLbl="fgAcc2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DC0FFC1-130E-4F70-AC89-BDD9F616D7D5}" type="pres">
      <dgm:prSet presAssocID="{7EDA8A59-7968-4359-8B51-F662661E09B4}" presName="rootConnector3" presStyleLbl="asst1" presStyleIdx="2" presStyleCnt="4"/>
      <dgm:spPr/>
      <dgm:t>
        <a:bodyPr/>
        <a:lstStyle/>
        <a:p>
          <a:endParaRPr lang="en-US"/>
        </a:p>
      </dgm:t>
    </dgm:pt>
    <dgm:pt modelId="{4D56BE07-7968-4860-9EA8-78B0BA2EEBDD}" type="pres">
      <dgm:prSet presAssocID="{7EDA8A59-7968-4359-8B51-F662661E09B4}" presName="hierChild6" presStyleCnt="0"/>
      <dgm:spPr/>
    </dgm:pt>
    <dgm:pt modelId="{A56B3EF1-FED5-431B-A499-FBC336A81CE9}" type="pres">
      <dgm:prSet presAssocID="{F93B2861-8144-40A8-9A6B-8CB1C7781FC5}" presName="Name42" presStyleLbl="parChTrans1D3" presStyleIdx="1" presStyleCnt="2"/>
      <dgm:spPr/>
      <dgm:t>
        <a:bodyPr/>
        <a:lstStyle/>
        <a:p>
          <a:endParaRPr lang="en-US"/>
        </a:p>
      </dgm:t>
    </dgm:pt>
    <dgm:pt modelId="{4EA53A9F-9452-4700-A13C-8E33DB987626}" type="pres">
      <dgm:prSet presAssocID="{E0F29764-63A6-49EA-BDC9-8D7F6BE8E29F}" presName="hierRoot2" presStyleCnt="0">
        <dgm:presLayoutVars>
          <dgm:hierBranch val="init"/>
        </dgm:presLayoutVars>
      </dgm:prSet>
      <dgm:spPr/>
    </dgm:pt>
    <dgm:pt modelId="{F85B728A-112C-44B2-A2E4-A50C720D6651}" type="pres">
      <dgm:prSet presAssocID="{E0F29764-63A6-49EA-BDC9-8D7F6BE8E29F}" presName="rootComposite" presStyleCnt="0"/>
      <dgm:spPr/>
    </dgm:pt>
    <dgm:pt modelId="{0F8A5308-6504-4C16-96ED-9308CD1E1FA3}" type="pres">
      <dgm:prSet presAssocID="{E0F29764-63A6-49EA-BDC9-8D7F6BE8E29F}" presName="rootText" presStyleLbl="node1" presStyleIdx="6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79D41B9-7CB4-42BF-B6C4-94AE7F5D7FC6}" type="pres">
      <dgm:prSet presAssocID="{E0F29764-63A6-49EA-BDC9-8D7F6BE8E29F}" presName="titleText2" presStyleLbl="fgAcc1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241116B-299D-45F1-9011-8C37E338C362}" type="pres">
      <dgm:prSet presAssocID="{E0F29764-63A6-49EA-BDC9-8D7F6BE8E29F}" presName="rootConnector" presStyleLbl="node3" presStyleIdx="0" presStyleCnt="0"/>
      <dgm:spPr/>
      <dgm:t>
        <a:bodyPr/>
        <a:lstStyle/>
        <a:p>
          <a:endParaRPr lang="en-US"/>
        </a:p>
      </dgm:t>
    </dgm:pt>
    <dgm:pt modelId="{6E9622C9-82D6-41DD-9A7D-D29084055E48}" type="pres">
      <dgm:prSet presAssocID="{E0F29764-63A6-49EA-BDC9-8D7F6BE8E29F}" presName="hierChild4" presStyleCnt="0"/>
      <dgm:spPr/>
    </dgm:pt>
    <dgm:pt modelId="{CF509563-58BE-4DAB-BA4C-BDD668BE0AD4}" type="pres">
      <dgm:prSet presAssocID="{E0F29764-63A6-49EA-BDC9-8D7F6BE8E29F}" presName="hierChild5" presStyleCnt="0"/>
      <dgm:spPr/>
    </dgm:pt>
    <dgm:pt modelId="{B6AEF707-B168-437A-A932-E61333468A84}" type="pres">
      <dgm:prSet presAssocID="{7EDA8A59-7968-4359-8B51-F662661E09B4}" presName="hierChild7" presStyleCnt="0"/>
      <dgm:spPr/>
    </dgm:pt>
    <dgm:pt modelId="{358882CF-21AB-41E5-A95F-929F231CFFE6}" type="pres">
      <dgm:prSet presAssocID="{F1061EE4-575F-43C5-934B-1929513FB3EE}" presName="Name96" presStyleLbl="parChTrans1D2" presStyleIdx="8" presStyleCnt="9"/>
      <dgm:spPr/>
      <dgm:t>
        <a:bodyPr/>
        <a:lstStyle/>
        <a:p>
          <a:endParaRPr lang="en-US"/>
        </a:p>
      </dgm:t>
    </dgm:pt>
    <dgm:pt modelId="{66D4BCAB-BEC4-4736-94D1-18E3DAC21ADD}" type="pres">
      <dgm:prSet presAssocID="{75DB2E74-7DA2-41E2-B790-11921B0C858D}" presName="hierRoot3" presStyleCnt="0">
        <dgm:presLayoutVars>
          <dgm:hierBranch val="init"/>
        </dgm:presLayoutVars>
      </dgm:prSet>
      <dgm:spPr/>
    </dgm:pt>
    <dgm:pt modelId="{6839EE30-CD97-4975-ABDB-3B2EB959B7DA}" type="pres">
      <dgm:prSet presAssocID="{75DB2E74-7DA2-41E2-B790-11921B0C858D}" presName="rootComposite3" presStyleCnt="0"/>
      <dgm:spPr/>
    </dgm:pt>
    <dgm:pt modelId="{D9D72347-13EA-4383-A14E-B3CBF0EFFA6E}" type="pres">
      <dgm:prSet presAssocID="{75DB2E74-7DA2-41E2-B790-11921B0C858D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1CEC16-CF69-485C-B32F-F0F4B0EBBE81}" type="pres">
      <dgm:prSet presAssocID="{75DB2E74-7DA2-41E2-B790-11921B0C858D}" presName="titleText3" presStyleLbl="fgAcc2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5163667-5C90-490F-9AC6-C98EB9D1F0CF}" type="pres">
      <dgm:prSet presAssocID="{75DB2E74-7DA2-41E2-B790-11921B0C858D}" presName="rootConnector3" presStyleLbl="asst1" presStyleIdx="3" presStyleCnt="4"/>
      <dgm:spPr/>
      <dgm:t>
        <a:bodyPr/>
        <a:lstStyle/>
        <a:p>
          <a:endParaRPr lang="en-US"/>
        </a:p>
      </dgm:t>
    </dgm:pt>
    <dgm:pt modelId="{B21B08AC-0579-45B2-B9AC-450C89B02338}" type="pres">
      <dgm:prSet presAssocID="{75DB2E74-7DA2-41E2-B790-11921B0C858D}" presName="hierChild6" presStyleCnt="0"/>
      <dgm:spPr/>
    </dgm:pt>
    <dgm:pt modelId="{95555869-A335-455E-AE83-F6D14ED7FF7C}" type="pres">
      <dgm:prSet presAssocID="{75DB2E74-7DA2-41E2-B790-11921B0C858D}" presName="hierChild7" presStyleCnt="0"/>
      <dgm:spPr/>
    </dgm:pt>
  </dgm:ptLst>
  <dgm:cxnLst>
    <dgm:cxn modelId="{6CE84A47-792F-40AD-8FDB-7B32DC87D1C2}" srcId="{9B085D93-F7C6-420C-900F-A1AF1EFE0097}" destId="{CBBF110D-3D35-4C41-9575-6C55D773F21F}" srcOrd="3" destOrd="0" parTransId="{9B97F55E-F2C3-4983-A958-1B879E242A50}" sibTransId="{444BC0C4-3189-45F7-ACD6-82EF9E4CFAB6}"/>
    <dgm:cxn modelId="{FEF96DEB-616C-47F7-AD2C-5E00A127D5B3}" srcId="{E2850D75-FE3E-44C4-9252-77A4AF6DCFF0}" destId="{9B085D93-F7C6-420C-900F-A1AF1EFE0097}" srcOrd="0" destOrd="0" parTransId="{45E85A8C-E204-4B7F-878D-1D870A70BF37}" sibTransId="{2AF66420-C565-4E3F-97E0-03C2E53916C7}"/>
    <dgm:cxn modelId="{BE61ECEF-DD88-4D91-B71D-842DF1F44A93}" srcId="{9B085D93-F7C6-420C-900F-A1AF1EFE0097}" destId="{F7DFD2DD-2671-484A-92C9-9F1902E833DA}" srcOrd="8" destOrd="0" parTransId="{0239E0F8-42CA-431B-9CC1-217FD5D773F1}" sibTransId="{9D42D983-23C3-41CE-9035-CF1C0A47550F}"/>
    <dgm:cxn modelId="{B2B51A63-6B30-45A7-8311-F5FC419E4B7D}" type="presOf" srcId="{5CCD20B6-2EFD-44FC-B4E0-323C7AE07588}" destId="{294F9F40-A1D8-41A3-9BBB-A5C577E00E5C}" srcOrd="0" destOrd="0" presId="urn:microsoft.com/office/officeart/2008/layout/NameandTitleOrganizationalChart"/>
    <dgm:cxn modelId="{85E0BEBE-8EFF-4635-B790-3A0203B15734}" type="presOf" srcId="{9B085D93-F7C6-420C-900F-A1AF1EFE0097}" destId="{5FEDC388-C6BE-4F96-84E0-ECE1D86FE4CC}" srcOrd="0" destOrd="0" presId="urn:microsoft.com/office/officeart/2008/layout/NameandTitleOrganizationalChart"/>
    <dgm:cxn modelId="{175384F9-E063-46FE-B481-126ABE38198A}" type="presOf" srcId="{9B085D93-F7C6-420C-900F-A1AF1EFE0097}" destId="{0252CCBF-8754-4723-94BF-6E5692DEFBA5}" srcOrd="1" destOrd="0" presId="urn:microsoft.com/office/officeart/2008/layout/NameandTitleOrganizationalChart"/>
    <dgm:cxn modelId="{35C81558-713A-4E11-A828-79B2D369E5A8}" type="presOf" srcId="{75DB2E74-7DA2-41E2-B790-11921B0C858D}" destId="{F5163667-5C90-490F-9AC6-C98EB9D1F0CF}" srcOrd="1" destOrd="0" presId="urn:microsoft.com/office/officeart/2008/layout/NameandTitleOrganizationalChart"/>
    <dgm:cxn modelId="{88A5FB94-98AB-4F89-B17D-BD14BD16C079}" type="presOf" srcId="{444BC0C4-3189-45F7-ACD6-82EF9E4CFAB6}" destId="{74C2E0C3-1F34-4E70-AD78-A125B259E6E8}" srcOrd="0" destOrd="0" presId="urn:microsoft.com/office/officeart/2008/layout/NameandTitleOrganizationalChart"/>
    <dgm:cxn modelId="{02195763-65A2-486E-AF38-396ED690066A}" type="presOf" srcId="{5CCD20B6-2EFD-44FC-B4E0-323C7AE07588}" destId="{D8C15E9D-6E4F-4265-801D-28B97C5B5CA0}" srcOrd="1" destOrd="0" presId="urn:microsoft.com/office/officeart/2008/layout/NameandTitleOrganizationalChart"/>
    <dgm:cxn modelId="{8F428CE5-6605-40CE-A33F-A5BD3918A8AC}" type="presOf" srcId="{543FAB8A-EA61-4CB7-AFB0-C252B1F6EFF5}" destId="{BAC1C9F2-70B6-4090-A1F1-1CD59F4FF4FE}" srcOrd="1" destOrd="0" presId="urn:microsoft.com/office/officeart/2008/layout/NameandTitleOrganizationalChart"/>
    <dgm:cxn modelId="{755DD68E-5FD7-41FD-B720-3318EDE27B25}" type="presOf" srcId="{0C308CD5-6381-470D-A524-CF1BD30EFC78}" destId="{44186CA2-94E4-45C3-A822-1B72EA519219}" srcOrd="1" destOrd="0" presId="urn:microsoft.com/office/officeart/2008/layout/NameandTitleOrganizationalChart"/>
    <dgm:cxn modelId="{BB73C8B9-1A9E-4CD0-B6F0-99F8044F85F9}" type="presOf" srcId="{F7DFD2DD-2671-484A-92C9-9F1902E833DA}" destId="{653D9792-E225-43B8-8C5E-D4F314406B59}" srcOrd="0" destOrd="0" presId="urn:microsoft.com/office/officeart/2008/layout/NameandTitleOrganizationalChart"/>
    <dgm:cxn modelId="{640F0BF2-4D53-41B5-A44F-02863A49378F}" type="presOf" srcId="{25D13C7F-145D-4C02-8C48-9B0086FFF87C}" destId="{2317AFFA-6B92-4DA2-A0E2-27918D7B3EF1}" srcOrd="0" destOrd="0" presId="urn:microsoft.com/office/officeart/2008/layout/NameandTitleOrganizationalChart"/>
    <dgm:cxn modelId="{BF75F73F-34F8-49CB-B593-A017A488D467}" type="presOf" srcId="{F7DFD2DD-2671-484A-92C9-9F1902E833DA}" destId="{58CD6CEB-F652-4DAF-B79E-28BD6CC56D3A}" srcOrd="1" destOrd="0" presId="urn:microsoft.com/office/officeart/2008/layout/NameandTitleOrganizationalChart"/>
    <dgm:cxn modelId="{999AC4A7-8932-4F48-9F02-44F47898D182}" type="presOf" srcId="{0C308CD5-6381-470D-A524-CF1BD30EFC78}" destId="{B0C498BD-432A-453B-9FB8-67BC15378181}" srcOrd="0" destOrd="0" presId="urn:microsoft.com/office/officeart/2008/layout/NameandTitleOrganizationalChart"/>
    <dgm:cxn modelId="{77F864A9-B4EE-440A-87E8-EE82810FEC61}" srcId="{9B085D93-F7C6-420C-900F-A1AF1EFE0097}" destId="{75DB2E74-7DA2-41E2-B790-11921B0C858D}" srcOrd="5" destOrd="0" parTransId="{F1061EE4-575F-43C5-934B-1929513FB3EE}" sibTransId="{AFB9954C-C951-4D97-9E91-B3170C1916EF}"/>
    <dgm:cxn modelId="{BDC7095F-FAB7-490C-9DA7-386DADD04BC5}" srcId="{9B085D93-F7C6-420C-900F-A1AF1EFE0097}" destId="{0C308CD5-6381-470D-A524-CF1BD30EFC78}" srcOrd="2" destOrd="0" parTransId="{BFAE176B-AB0C-4D2B-AFE1-CC92EBFA8F69}" sibTransId="{EE58880C-313B-457B-8A8A-48F2F94F51EC}"/>
    <dgm:cxn modelId="{4D05532E-C2D6-4929-A5C0-5665974A3902}" type="presOf" srcId="{7118C35C-8E9B-42CA-957A-1955C7005B57}" destId="{5E02DC04-E95F-42F0-AC24-6484DF0CF6FC}" srcOrd="0" destOrd="0" presId="urn:microsoft.com/office/officeart/2008/layout/NameandTitleOrganizationalChart"/>
    <dgm:cxn modelId="{997F0058-4862-4635-83E7-5473190D2725}" type="presOf" srcId="{B32B8E1D-F69F-4192-B5AD-755216C4F1AB}" destId="{73344CD2-5B33-4734-8466-3DE70018C9E7}" srcOrd="0" destOrd="0" presId="urn:microsoft.com/office/officeart/2008/layout/NameandTitleOrganizationalChart"/>
    <dgm:cxn modelId="{DEFC090D-A574-4B39-B989-9D6A4CB6D434}" srcId="{9B085D93-F7C6-420C-900F-A1AF1EFE0097}" destId="{5CCD20B6-2EFD-44FC-B4E0-323C7AE07588}" srcOrd="0" destOrd="0" parTransId="{D7F58BF3-38ED-4972-8FF0-BA4CDD21E81B}" sibTransId="{6B098A47-3548-4875-A268-674A10870499}"/>
    <dgm:cxn modelId="{B66FC6BF-400C-48E2-82B7-A6F5DE816F04}" type="presOf" srcId="{176072B1-F6F9-4930-9936-65813EE34ECB}" destId="{073A562E-B37B-469D-8004-AB4E71D81DE1}" srcOrd="0" destOrd="0" presId="urn:microsoft.com/office/officeart/2008/layout/NameandTitleOrganizationalChart"/>
    <dgm:cxn modelId="{DBBFEE37-8036-432C-B0C5-4C4552242F00}" type="presOf" srcId="{CBBF110D-3D35-4C41-9575-6C55D773F21F}" destId="{6B66185E-E793-48F4-B198-B084D0A957C5}" srcOrd="0" destOrd="0" presId="urn:microsoft.com/office/officeart/2008/layout/NameandTitleOrganizationalChart"/>
    <dgm:cxn modelId="{7E790150-05D2-411F-9798-8AF437FAD75E}" srcId="{9B085D93-F7C6-420C-900F-A1AF1EFE0097}" destId="{7EDA8A59-7968-4359-8B51-F662661E09B4}" srcOrd="4" destOrd="0" parTransId="{7155904F-A3CA-485C-AD91-2148B116D812}" sibTransId="{BBFFDAFB-35FE-4B1C-8DBC-C266993432C3}"/>
    <dgm:cxn modelId="{E9191EE0-06B7-4124-AD9B-0476ADAF1C97}" type="presOf" srcId="{0239E0F8-42CA-431B-9CC1-217FD5D773F1}" destId="{F07A78BB-E2A6-435B-9543-BC95D1987993}" srcOrd="0" destOrd="0" presId="urn:microsoft.com/office/officeart/2008/layout/NameandTitleOrganizationalChart"/>
    <dgm:cxn modelId="{2C57A07E-4A8F-43D2-9C42-308E3DD4D4CB}" type="presOf" srcId="{0CB57AC4-EB1E-4AD6-BF9A-DA18E1F66043}" destId="{179D41B9-7CB4-42BF-B6C4-94AE7F5D7FC6}" srcOrd="0" destOrd="0" presId="urn:microsoft.com/office/officeart/2008/layout/NameandTitleOrganizationalChart"/>
    <dgm:cxn modelId="{BB6C22F4-2A78-4432-A03F-25B8E39A6B4E}" type="presOf" srcId="{9D42D983-23C3-41CE-9035-CF1C0A47550F}" destId="{901852D0-FF17-4C7C-91C4-31210F6AA4AB}" srcOrd="0" destOrd="0" presId="urn:microsoft.com/office/officeart/2008/layout/NameandTitleOrganizationalChart"/>
    <dgm:cxn modelId="{6279319A-FCB6-4337-BD66-1740714A92F8}" srcId="{F7DFD2DD-2671-484A-92C9-9F1902E833DA}" destId="{B81C4FBB-E66E-4B86-AB74-9EA8295435F3}" srcOrd="0" destOrd="0" parTransId="{CD4F328C-BDDA-4993-A3AE-6056F09594CB}" sibTransId="{789BAE38-B28A-4891-89EB-9F78FC25686D}"/>
    <dgm:cxn modelId="{E2C5ABE0-50D5-4A20-A7C6-74CECA020EEF}" type="presOf" srcId="{0721A21C-3421-4335-AC98-429BC5D17915}" destId="{09E24ECA-71DF-4185-980C-2989A017103F}" srcOrd="0" destOrd="0" presId="urn:microsoft.com/office/officeart/2008/layout/NameandTitleOrganizationalChart"/>
    <dgm:cxn modelId="{832062C0-1EE1-487F-8E2B-DB85975E61B6}" srcId="{9B085D93-F7C6-420C-900F-A1AF1EFE0097}" destId="{22911854-0E72-438F-A9E6-B1CF94A880D2}" srcOrd="1" destOrd="0" parTransId="{CC4D6DD0-0DC4-4B10-B260-C6D2D0F27757}" sibTransId="{0721A21C-3421-4335-AC98-429BC5D17915}"/>
    <dgm:cxn modelId="{39B0042D-3B1A-447C-947B-5F76A4A4CCB7}" type="presOf" srcId="{F93B2861-8144-40A8-9A6B-8CB1C7781FC5}" destId="{A56B3EF1-FED5-431B-A499-FBC336A81CE9}" srcOrd="0" destOrd="0" presId="urn:microsoft.com/office/officeart/2008/layout/NameandTitleOrganizationalChart"/>
    <dgm:cxn modelId="{611F2473-03DA-4F66-BA22-639071C8865E}" type="presOf" srcId="{BBFFDAFB-35FE-4B1C-8DBC-C266993432C3}" destId="{2D01F9D7-2699-40FE-A985-B2C9C2462285}" srcOrd="0" destOrd="0" presId="urn:microsoft.com/office/officeart/2008/layout/NameandTitleOrganizationalChart"/>
    <dgm:cxn modelId="{1C3E8995-A103-42D8-8CE3-2A1421FB28C8}" type="presOf" srcId="{7EDA8A59-7968-4359-8B51-F662661E09B4}" destId="{CDC0FFC1-130E-4F70-AC89-BDD9F616D7D5}" srcOrd="1" destOrd="0" presId="urn:microsoft.com/office/officeart/2008/layout/NameandTitleOrganizationalChart"/>
    <dgm:cxn modelId="{03F2D7A4-DB24-43B0-9FD6-6DC917228D3C}" type="presOf" srcId="{CC4D6DD0-0DC4-4B10-B260-C6D2D0F27757}" destId="{C8F0581D-1461-40C9-AAFF-DC044BE85237}" srcOrd="0" destOrd="0" presId="urn:microsoft.com/office/officeart/2008/layout/NameandTitleOrganizationalChart"/>
    <dgm:cxn modelId="{3CAA709F-309F-489E-860E-72958E876CF3}" type="presOf" srcId="{22911854-0E72-438F-A9E6-B1CF94A880D2}" destId="{61E2C708-2970-401A-8AA7-AA03F2AD1C83}" srcOrd="1" destOrd="0" presId="urn:microsoft.com/office/officeart/2008/layout/NameandTitleOrganizationalChart"/>
    <dgm:cxn modelId="{5ACD4297-32E5-4181-B6E4-6AA79F6D4413}" type="presOf" srcId="{AFB9954C-C951-4D97-9E91-B3170C1916EF}" destId="{D91CEC16-CF69-485C-B32F-F0F4B0EBBE81}" srcOrd="0" destOrd="0" presId="urn:microsoft.com/office/officeart/2008/layout/NameandTitleOrganizationalChart"/>
    <dgm:cxn modelId="{4AAC13B1-EEE6-4F42-898D-62946397E178}" type="presOf" srcId="{B81C4FBB-E66E-4B86-AB74-9EA8295435F3}" destId="{8FBAC695-9DF7-4D8B-B3ED-8FA58CB59E49}" srcOrd="1" destOrd="0" presId="urn:microsoft.com/office/officeart/2008/layout/NameandTitleOrganizationalChart"/>
    <dgm:cxn modelId="{94615AA9-4C0B-4D82-93C0-7404A6F81F31}" type="presOf" srcId="{789BAE38-B28A-4891-89EB-9F78FC25686D}" destId="{77453826-4771-4201-9C76-48E263FBC6C1}" srcOrd="0" destOrd="0" presId="urn:microsoft.com/office/officeart/2008/layout/NameandTitleOrganizationalChart"/>
    <dgm:cxn modelId="{BE8B7400-A04C-4E55-8CED-F61DD189CFBF}" type="presOf" srcId="{E2850D75-FE3E-44C4-9252-77A4AF6DCFF0}" destId="{6F5EE76C-ECD5-4B49-941F-3C59111118AF}" srcOrd="0" destOrd="0" presId="urn:microsoft.com/office/officeart/2008/layout/NameandTitleOrganizationalChart"/>
    <dgm:cxn modelId="{71BF4827-44F5-433F-9ED9-CE00536C8225}" type="presOf" srcId="{6B098A47-3548-4875-A268-674A10870499}" destId="{DEE15065-C6D6-4B10-B323-B2A53295830F}" srcOrd="0" destOrd="0" presId="urn:microsoft.com/office/officeart/2008/layout/NameandTitleOrganizationalChart"/>
    <dgm:cxn modelId="{81D5B0CE-B93A-4CD9-A423-ECB5A2394ED6}" type="presOf" srcId="{BFAE176B-AB0C-4D2B-AFE1-CC92EBFA8F69}" destId="{86E5B84B-E212-43EE-8A5C-EC5F8E14DAEA}" srcOrd="0" destOrd="0" presId="urn:microsoft.com/office/officeart/2008/layout/NameandTitleOrganizationalChart"/>
    <dgm:cxn modelId="{1993F71E-C1A1-49A7-B7B9-AC5B25161BAE}" type="presOf" srcId="{F1061EE4-575F-43C5-934B-1929513FB3EE}" destId="{358882CF-21AB-41E5-A95F-929F231CFFE6}" srcOrd="0" destOrd="0" presId="urn:microsoft.com/office/officeart/2008/layout/NameandTitleOrganizationalChart"/>
    <dgm:cxn modelId="{3C1DC15B-247E-4CCA-8762-F05C59A24984}" type="presOf" srcId="{CD4F328C-BDDA-4993-A3AE-6056F09594CB}" destId="{C69892BD-C9C4-46F1-866D-0AD862925993}" srcOrd="0" destOrd="0" presId="urn:microsoft.com/office/officeart/2008/layout/NameandTitleOrganizationalChart"/>
    <dgm:cxn modelId="{96274B7F-7AAC-492C-BE9B-47B4DD5B7F54}" type="presOf" srcId="{8876D469-8089-41E9-918A-81002BAE78E6}" destId="{BD5EAE87-6C1E-4107-B77D-4EE38F037FE0}" srcOrd="0" destOrd="0" presId="urn:microsoft.com/office/officeart/2008/layout/NameandTitleOrganizationalChart"/>
    <dgm:cxn modelId="{62A49047-1F75-4164-B463-21DAC9CC7D1B}" type="presOf" srcId="{CBBF110D-3D35-4C41-9575-6C55D773F21F}" destId="{7028BF4E-B67F-47D4-96E6-5710D8FA86FE}" srcOrd="1" destOrd="0" presId="urn:microsoft.com/office/officeart/2008/layout/NameandTitleOrganizationalChart"/>
    <dgm:cxn modelId="{E711E989-726D-42EA-AFBC-02C6FCEB2D0B}" type="presOf" srcId="{22911854-0E72-438F-A9E6-B1CF94A880D2}" destId="{43E0BA61-C866-4F15-B7ED-1938A0E146DC}" srcOrd="0" destOrd="0" presId="urn:microsoft.com/office/officeart/2008/layout/NameandTitleOrganizationalChart"/>
    <dgm:cxn modelId="{C9A44C5E-786D-4A10-BEE9-8F4AE7CEA9CB}" type="presOf" srcId="{7EDA8A59-7968-4359-8B51-F662661E09B4}" destId="{D35B78CD-A857-4856-A447-22156DF15972}" srcOrd="0" destOrd="0" presId="urn:microsoft.com/office/officeart/2008/layout/NameandTitleOrganizationalChart"/>
    <dgm:cxn modelId="{BCDA614B-EEC9-47AE-B106-726881BEC0A6}" type="presOf" srcId="{2AF66420-C565-4E3F-97E0-03C2E53916C7}" destId="{238E566B-35C4-47D4-9826-145F6CC79DE9}" srcOrd="0" destOrd="0" presId="urn:microsoft.com/office/officeart/2008/layout/NameandTitleOrganizationalChart"/>
    <dgm:cxn modelId="{3857112D-0E7A-49E2-95AC-48EFCBE63B07}" type="presOf" srcId="{9B97F55E-F2C3-4983-A958-1B879E242A50}" destId="{01F0688A-5232-4A2B-8D80-D9FF49FB02F8}" srcOrd="0" destOrd="0" presId="urn:microsoft.com/office/officeart/2008/layout/NameandTitleOrganizationalChart"/>
    <dgm:cxn modelId="{BE06B28B-2CB5-46A9-820C-0E6BB860B017}" type="presOf" srcId="{B81C4FBB-E66E-4B86-AB74-9EA8295435F3}" destId="{FED9031E-80F3-41F4-AA28-088D6ED4CBFD}" srcOrd="0" destOrd="0" presId="urn:microsoft.com/office/officeart/2008/layout/NameandTitleOrganizationalChart"/>
    <dgm:cxn modelId="{0D480A59-AEC8-4AE3-A4FF-FFB7D7190C29}" type="presOf" srcId="{D7F58BF3-38ED-4972-8FF0-BA4CDD21E81B}" destId="{9BA67F52-7AB9-44C3-BCA9-C8565EFC8997}" srcOrd="0" destOrd="0" presId="urn:microsoft.com/office/officeart/2008/layout/NameandTitleOrganizationalChart"/>
    <dgm:cxn modelId="{BAA22E48-5FFE-4A2D-964B-D0D1536EEBD9}" type="presOf" srcId="{E0F29764-63A6-49EA-BDC9-8D7F6BE8E29F}" destId="{0F8A5308-6504-4C16-96ED-9308CD1E1FA3}" srcOrd="0" destOrd="0" presId="urn:microsoft.com/office/officeart/2008/layout/NameandTitleOrganizationalChart"/>
    <dgm:cxn modelId="{327C85B4-1EB3-4026-9C8E-AB61AB1A0711}" type="presOf" srcId="{25D13C7F-145D-4C02-8C48-9B0086FFF87C}" destId="{06F81A30-16E5-4BCD-8D6E-227A3B433CF0}" srcOrd="1" destOrd="0" presId="urn:microsoft.com/office/officeart/2008/layout/NameandTitleOrganizationalChart"/>
    <dgm:cxn modelId="{2436FA56-121B-4D76-A8B4-5A680CF8964B}" type="presOf" srcId="{543FAB8A-EA61-4CB7-AFB0-C252B1F6EFF5}" destId="{7EAE7086-F1B3-4F71-A38A-E19808794EA8}" srcOrd="0" destOrd="0" presId="urn:microsoft.com/office/officeart/2008/layout/NameandTitleOrganizationalChart"/>
    <dgm:cxn modelId="{FFB66292-1C0C-4BAC-9762-379C7A025CF1}" srcId="{7EDA8A59-7968-4359-8B51-F662661E09B4}" destId="{E0F29764-63A6-49EA-BDC9-8D7F6BE8E29F}" srcOrd="0" destOrd="0" parTransId="{F93B2861-8144-40A8-9A6B-8CB1C7781FC5}" sibTransId="{0CB57AC4-EB1E-4AD6-BF9A-DA18E1F66043}"/>
    <dgm:cxn modelId="{38612F64-CB7E-4872-A1B3-DC3120C2CB66}" type="presOf" srcId="{7155904F-A3CA-485C-AD91-2148B116D812}" destId="{41C607B6-37A3-4759-8FCF-7C496AB1F63B}" srcOrd="0" destOrd="0" presId="urn:microsoft.com/office/officeart/2008/layout/NameandTitleOrganizationalChart"/>
    <dgm:cxn modelId="{9F995C88-4E19-4173-A5BE-5773D2BC2720}" srcId="{9B085D93-F7C6-420C-900F-A1AF1EFE0097}" destId="{25D13C7F-145D-4C02-8C48-9B0086FFF87C}" srcOrd="6" destOrd="0" parTransId="{7118C35C-8E9B-42CA-957A-1955C7005B57}" sibTransId="{176072B1-F6F9-4930-9936-65813EE34ECB}"/>
    <dgm:cxn modelId="{D97A4086-D415-4631-BB4C-637915527B55}" srcId="{9B085D93-F7C6-420C-900F-A1AF1EFE0097}" destId="{543FAB8A-EA61-4CB7-AFB0-C252B1F6EFF5}" srcOrd="7" destOrd="0" parTransId="{8876D469-8089-41E9-918A-81002BAE78E6}" sibTransId="{B32B8E1D-F69F-4192-B5AD-755216C4F1AB}"/>
    <dgm:cxn modelId="{8FD17C4E-1E10-4CDD-8AE0-A3AAE11673A1}" type="presOf" srcId="{E0F29764-63A6-49EA-BDC9-8D7F6BE8E29F}" destId="{2241116B-299D-45F1-9011-8C37E338C362}" srcOrd="1" destOrd="0" presId="urn:microsoft.com/office/officeart/2008/layout/NameandTitleOrganizationalChart"/>
    <dgm:cxn modelId="{73B21594-9559-4002-9F20-333BB64A8C16}" type="presOf" srcId="{EE58880C-313B-457B-8A8A-48F2F94F51EC}" destId="{78BCC2D1-2823-4670-BEAC-E425DC33CE70}" srcOrd="0" destOrd="0" presId="urn:microsoft.com/office/officeart/2008/layout/NameandTitleOrganizationalChart"/>
    <dgm:cxn modelId="{E69540A8-B832-412A-AEE2-389633BB4817}" type="presOf" srcId="{75DB2E74-7DA2-41E2-B790-11921B0C858D}" destId="{D9D72347-13EA-4383-A14E-B3CBF0EFFA6E}" srcOrd="0" destOrd="0" presId="urn:microsoft.com/office/officeart/2008/layout/NameandTitleOrganizationalChart"/>
    <dgm:cxn modelId="{3250314D-AB9E-4DA8-AF93-C3D9F6116A65}" type="presParOf" srcId="{6F5EE76C-ECD5-4B49-941F-3C59111118AF}" destId="{AD65CC36-0167-404C-AF67-800BD327AC7B}" srcOrd="0" destOrd="0" presId="urn:microsoft.com/office/officeart/2008/layout/NameandTitleOrganizationalChart"/>
    <dgm:cxn modelId="{9019B653-D15E-42F8-8F69-F2B4A77BC1D7}" type="presParOf" srcId="{AD65CC36-0167-404C-AF67-800BD327AC7B}" destId="{F6B07787-75EB-4F8A-9C05-AF4F2FE5E88A}" srcOrd="0" destOrd="0" presId="urn:microsoft.com/office/officeart/2008/layout/NameandTitleOrganizationalChart"/>
    <dgm:cxn modelId="{7B12C74A-724D-4A29-B59B-4C3EAC0B8A3E}" type="presParOf" srcId="{F6B07787-75EB-4F8A-9C05-AF4F2FE5E88A}" destId="{5FEDC388-C6BE-4F96-84E0-ECE1D86FE4CC}" srcOrd="0" destOrd="0" presId="urn:microsoft.com/office/officeart/2008/layout/NameandTitleOrganizationalChart"/>
    <dgm:cxn modelId="{F348B2DA-5B80-4A62-A3B0-D61711538DE8}" type="presParOf" srcId="{F6B07787-75EB-4F8A-9C05-AF4F2FE5E88A}" destId="{238E566B-35C4-47D4-9826-145F6CC79DE9}" srcOrd="1" destOrd="0" presId="urn:microsoft.com/office/officeart/2008/layout/NameandTitleOrganizationalChart"/>
    <dgm:cxn modelId="{FCA8C9F6-EB2D-488C-83F2-FF943CFCBE11}" type="presParOf" srcId="{F6B07787-75EB-4F8A-9C05-AF4F2FE5E88A}" destId="{0252CCBF-8754-4723-94BF-6E5692DEFBA5}" srcOrd="2" destOrd="0" presId="urn:microsoft.com/office/officeart/2008/layout/NameandTitleOrganizationalChart"/>
    <dgm:cxn modelId="{7DEF5EE2-B2F0-4368-BDC1-12B090C59CCE}" type="presParOf" srcId="{AD65CC36-0167-404C-AF67-800BD327AC7B}" destId="{9B464FE2-4C75-40DB-9AEE-6AE8C128ABDF}" srcOrd="1" destOrd="0" presId="urn:microsoft.com/office/officeart/2008/layout/NameandTitleOrganizationalChart"/>
    <dgm:cxn modelId="{727981D4-5F59-4D6F-ADCA-DDA7273C98FA}" type="presParOf" srcId="{9B464FE2-4C75-40DB-9AEE-6AE8C128ABDF}" destId="{9BA67F52-7AB9-44C3-BCA9-C8565EFC8997}" srcOrd="0" destOrd="0" presId="urn:microsoft.com/office/officeart/2008/layout/NameandTitleOrganizationalChart"/>
    <dgm:cxn modelId="{CDE466EB-E5B2-42E1-BDE8-8522F1D8FD96}" type="presParOf" srcId="{9B464FE2-4C75-40DB-9AEE-6AE8C128ABDF}" destId="{2C91FFA2-E734-4317-B2B9-4A8DE9DB2DF7}" srcOrd="1" destOrd="0" presId="urn:microsoft.com/office/officeart/2008/layout/NameandTitleOrganizationalChart"/>
    <dgm:cxn modelId="{DC3464CD-B0D5-4BEE-A78A-CED2E511FDEB}" type="presParOf" srcId="{2C91FFA2-E734-4317-B2B9-4A8DE9DB2DF7}" destId="{DFDA8934-3846-49D3-84F8-D312EE2F392E}" srcOrd="0" destOrd="0" presId="urn:microsoft.com/office/officeart/2008/layout/NameandTitleOrganizationalChart"/>
    <dgm:cxn modelId="{F8558F9E-039D-4E62-8CC6-6E8E725DF221}" type="presParOf" srcId="{DFDA8934-3846-49D3-84F8-D312EE2F392E}" destId="{294F9F40-A1D8-41A3-9BBB-A5C577E00E5C}" srcOrd="0" destOrd="0" presId="urn:microsoft.com/office/officeart/2008/layout/NameandTitleOrganizationalChart"/>
    <dgm:cxn modelId="{0C7D8DA8-2BC1-4514-AE7D-09FBBF42EF04}" type="presParOf" srcId="{DFDA8934-3846-49D3-84F8-D312EE2F392E}" destId="{DEE15065-C6D6-4B10-B323-B2A53295830F}" srcOrd="1" destOrd="0" presId="urn:microsoft.com/office/officeart/2008/layout/NameandTitleOrganizationalChart"/>
    <dgm:cxn modelId="{69E859BE-FD84-4134-8648-7D186D182076}" type="presParOf" srcId="{DFDA8934-3846-49D3-84F8-D312EE2F392E}" destId="{D8C15E9D-6E4F-4265-801D-28B97C5B5CA0}" srcOrd="2" destOrd="0" presId="urn:microsoft.com/office/officeart/2008/layout/NameandTitleOrganizationalChart"/>
    <dgm:cxn modelId="{956AD9E0-1AAE-4821-B14F-D84FEE7BAB05}" type="presParOf" srcId="{2C91FFA2-E734-4317-B2B9-4A8DE9DB2DF7}" destId="{858CC28D-555A-400E-9B48-9D7B81649F10}" srcOrd="1" destOrd="0" presId="urn:microsoft.com/office/officeart/2008/layout/NameandTitleOrganizationalChart"/>
    <dgm:cxn modelId="{C91B388C-17E0-4CD1-B89E-5524110A304B}" type="presParOf" srcId="{2C91FFA2-E734-4317-B2B9-4A8DE9DB2DF7}" destId="{A34F492E-9E44-456B-9B41-C6C6DA0044CD}" srcOrd="2" destOrd="0" presId="urn:microsoft.com/office/officeart/2008/layout/NameandTitleOrganizationalChart"/>
    <dgm:cxn modelId="{12499520-AF6A-43BF-8701-20FCAC00FCF2}" type="presParOf" srcId="{9B464FE2-4C75-40DB-9AEE-6AE8C128ABDF}" destId="{C8F0581D-1461-40C9-AAFF-DC044BE85237}" srcOrd="2" destOrd="0" presId="urn:microsoft.com/office/officeart/2008/layout/NameandTitleOrganizationalChart"/>
    <dgm:cxn modelId="{E2358989-3A9A-4E71-84DD-BDEFAC367C20}" type="presParOf" srcId="{9B464FE2-4C75-40DB-9AEE-6AE8C128ABDF}" destId="{5E06E54B-D759-4997-B9EA-73C426D93113}" srcOrd="3" destOrd="0" presId="urn:microsoft.com/office/officeart/2008/layout/NameandTitleOrganizationalChart"/>
    <dgm:cxn modelId="{78FFA1D1-FB3C-4FA6-9859-5B96CC57D60F}" type="presParOf" srcId="{5E06E54B-D759-4997-B9EA-73C426D93113}" destId="{59ED2DE9-3F80-438F-9355-1D5A3C0BF5CC}" srcOrd="0" destOrd="0" presId="urn:microsoft.com/office/officeart/2008/layout/NameandTitleOrganizationalChart"/>
    <dgm:cxn modelId="{051BECE1-D08B-46FE-98F2-798D61E22506}" type="presParOf" srcId="{59ED2DE9-3F80-438F-9355-1D5A3C0BF5CC}" destId="{43E0BA61-C866-4F15-B7ED-1938A0E146DC}" srcOrd="0" destOrd="0" presId="urn:microsoft.com/office/officeart/2008/layout/NameandTitleOrganizationalChart"/>
    <dgm:cxn modelId="{68B91C41-0D1F-460F-914F-54FE5C3D3267}" type="presParOf" srcId="{59ED2DE9-3F80-438F-9355-1D5A3C0BF5CC}" destId="{09E24ECA-71DF-4185-980C-2989A017103F}" srcOrd="1" destOrd="0" presId="urn:microsoft.com/office/officeart/2008/layout/NameandTitleOrganizationalChart"/>
    <dgm:cxn modelId="{8C0A4D05-B2B5-4C6F-BC06-3D121B3D4A82}" type="presParOf" srcId="{59ED2DE9-3F80-438F-9355-1D5A3C0BF5CC}" destId="{61E2C708-2970-401A-8AA7-AA03F2AD1C83}" srcOrd="2" destOrd="0" presId="urn:microsoft.com/office/officeart/2008/layout/NameandTitleOrganizationalChart"/>
    <dgm:cxn modelId="{A9442396-2138-4AD2-9FAE-E5A7F777C19C}" type="presParOf" srcId="{5E06E54B-D759-4997-B9EA-73C426D93113}" destId="{ABA6BEF8-F0B5-4875-B7C9-86060F8A8E12}" srcOrd="1" destOrd="0" presId="urn:microsoft.com/office/officeart/2008/layout/NameandTitleOrganizationalChart"/>
    <dgm:cxn modelId="{8E84AF62-42A0-43CC-BFA4-C632ED297FE0}" type="presParOf" srcId="{5E06E54B-D759-4997-B9EA-73C426D93113}" destId="{ABF3A4D6-A593-4E2B-95B8-D767EDF639F9}" srcOrd="2" destOrd="0" presId="urn:microsoft.com/office/officeart/2008/layout/NameandTitleOrganizationalChart"/>
    <dgm:cxn modelId="{865B69DE-837A-4D41-B5CE-BACE3F3DC419}" type="presParOf" srcId="{9B464FE2-4C75-40DB-9AEE-6AE8C128ABDF}" destId="{5E02DC04-E95F-42F0-AC24-6484DF0CF6FC}" srcOrd="4" destOrd="0" presId="urn:microsoft.com/office/officeart/2008/layout/NameandTitleOrganizationalChart"/>
    <dgm:cxn modelId="{2F3FEC2E-A43A-4201-AC39-EEB177689BEE}" type="presParOf" srcId="{9B464FE2-4C75-40DB-9AEE-6AE8C128ABDF}" destId="{FEF3B265-DF98-44B5-813E-F048C555B6B7}" srcOrd="5" destOrd="0" presId="urn:microsoft.com/office/officeart/2008/layout/NameandTitleOrganizationalChart"/>
    <dgm:cxn modelId="{5293731C-DEA6-4AC5-A9C0-71A5E1216484}" type="presParOf" srcId="{FEF3B265-DF98-44B5-813E-F048C555B6B7}" destId="{FC811069-7C0F-4583-A2EA-75038C90DEE9}" srcOrd="0" destOrd="0" presId="urn:microsoft.com/office/officeart/2008/layout/NameandTitleOrganizationalChart"/>
    <dgm:cxn modelId="{D4B5013A-EA1B-486F-90D2-EB05365BE434}" type="presParOf" srcId="{FC811069-7C0F-4583-A2EA-75038C90DEE9}" destId="{2317AFFA-6B92-4DA2-A0E2-27918D7B3EF1}" srcOrd="0" destOrd="0" presId="urn:microsoft.com/office/officeart/2008/layout/NameandTitleOrganizationalChart"/>
    <dgm:cxn modelId="{A7849449-045D-4A1B-BA36-8BB99D69E042}" type="presParOf" srcId="{FC811069-7C0F-4583-A2EA-75038C90DEE9}" destId="{073A562E-B37B-469D-8004-AB4E71D81DE1}" srcOrd="1" destOrd="0" presId="urn:microsoft.com/office/officeart/2008/layout/NameandTitleOrganizationalChart"/>
    <dgm:cxn modelId="{D0F5D0AB-98DD-49D5-AF2B-4DEAC6004D9A}" type="presParOf" srcId="{FC811069-7C0F-4583-A2EA-75038C90DEE9}" destId="{06F81A30-16E5-4BCD-8D6E-227A3B433CF0}" srcOrd="2" destOrd="0" presId="urn:microsoft.com/office/officeart/2008/layout/NameandTitleOrganizationalChart"/>
    <dgm:cxn modelId="{359E8227-3653-428B-A4A2-2E7EB0EE9A0C}" type="presParOf" srcId="{FEF3B265-DF98-44B5-813E-F048C555B6B7}" destId="{52B78D41-7E4E-4EEE-ADA4-4C654B4F593B}" srcOrd="1" destOrd="0" presId="urn:microsoft.com/office/officeart/2008/layout/NameandTitleOrganizationalChart"/>
    <dgm:cxn modelId="{BB6B3404-52D3-4577-BFE9-ACBE914B0F37}" type="presParOf" srcId="{FEF3B265-DF98-44B5-813E-F048C555B6B7}" destId="{14E648F7-9BB8-411B-9C5E-51C912F2CF83}" srcOrd="2" destOrd="0" presId="urn:microsoft.com/office/officeart/2008/layout/NameandTitleOrganizationalChart"/>
    <dgm:cxn modelId="{151CB8CE-8BFC-4AA8-82EA-06CA7DACDAD1}" type="presParOf" srcId="{9B464FE2-4C75-40DB-9AEE-6AE8C128ABDF}" destId="{BD5EAE87-6C1E-4107-B77D-4EE38F037FE0}" srcOrd="6" destOrd="0" presId="urn:microsoft.com/office/officeart/2008/layout/NameandTitleOrganizationalChart"/>
    <dgm:cxn modelId="{6495D250-7952-4480-B756-E138251B4F11}" type="presParOf" srcId="{9B464FE2-4C75-40DB-9AEE-6AE8C128ABDF}" destId="{A007C84B-9CD9-454B-A5D1-25A5C46D79ED}" srcOrd="7" destOrd="0" presId="urn:microsoft.com/office/officeart/2008/layout/NameandTitleOrganizationalChart"/>
    <dgm:cxn modelId="{0543C242-926A-47D4-9EEC-90D5541ACB7E}" type="presParOf" srcId="{A007C84B-9CD9-454B-A5D1-25A5C46D79ED}" destId="{029ACA00-0274-4034-97FD-6BA8C19AFC63}" srcOrd="0" destOrd="0" presId="urn:microsoft.com/office/officeart/2008/layout/NameandTitleOrganizationalChart"/>
    <dgm:cxn modelId="{812F9B51-DEEE-491B-B8CD-00D0E7BBFBCB}" type="presParOf" srcId="{029ACA00-0274-4034-97FD-6BA8C19AFC63}" destId="{7EAE7086-F1B3-4F71-A38A-E19808794EA8}" srcOrd="0" destOrd="0" presId="urn:microsoft.com/office/officeart/2008/layout/NameandTitleOrganizationalChart"/>
    <dgm:cxn modelId="{93812B1B-4C8F-4745-BD62-B274D00BC7A9}" type="presParOf" srcId="{029ACA00-0274-4034-97FD-6BA8C19AFC63}" destId="{73344CD2-5B33-4734-8466-3DE70018C9E7}" srcOrd="1" destOrd="0" presId="urn:microsoft.com/office/officeart/2008/layout/NameandTitleOrganizationalChart"/>
    <dgm:cxn modelId="{BB9117D8-AA31-40FF-B6A8-C0CD0791084D}" type="presParOf" srcId="{029ACA00-0274-4034-97FD-6BA8C19AFC63}" destId="{BAC1C9F2-70B6-4090-A1F1-1CD59F4FF4FE}" srcOrd="2" destOrd="0" presId="urn:microsoft.com/office/officeart/2008/layout/NameandTitleOrganizationalChart"/>
    <dgm:cxn modelId="{86DDBEE6-ACCC-4774-8DDE-CCCCE22DC666}" type="presParOf" srcId="{A007C84B-9CD9-454B-A5D1-25A5C46D79ED}" destId="{6808142E-0560-466C-B08E-ACC3122E7EF6}" srcOrd="1" destOrd="0" presId="urn:microsoft.com/office/officeart/2008/layout/NameandTitleOrganizationalChart"/>
    <dgm:cxn modelId="{07A32CC7-C090-455E-B267-DBB5B718B92F}" type="presParOf" srcId="{A007C84B-9CD9-454B-A5D1-25A5C46D79ED}" destId="{5D257EC8-E792-46B4-9414-EAAE2575BB1E}" srcOrd="2" destOrd="0" presId="urn:microsoft.com/office/officeart/2008/layout/NameandTitleOrganizationalChart"/>
    <dgm:cxn modelId="{D024739B-AED7-4CDB-AE6D-57072CE9A778}" type="presParOf" srcId="{9B464FE2-4C75-40DB-9AEE-6AE8C128ABDF}" destId="{F07A78BB-E2A6-435B-9543-BC95D1987993}" srcOrd="8" destOrd="0" presId="urn:microsoft.com/office/officeart/2008/layout/NameandTitleOrganizationalChart"/>
    <dgm:cxn modelId="{9878751D-D5EB-4A0E-8C98-BE38C553A239}" type="presParOf" srcId="{9B464FE2-4C75-40DB-9AEE-6AE8C128ABDF}" destId="{4FD6E5F3-6A0B-46C3-BA2C-471D3CFCCFE0}" srcOrd="9" destOrd="0" presId="urn:microsoft.com/office/officeart/2008/layout/NameandTitleOrganizationalChart"/>
    <dgm:cxn modelId="{CF944763-9E64-4ECC-99E4-FE5315FCD56F}" type="presParOf" srcId="{4FD6E5F3-6A0B-46C3-BA2C-471D3CFCCFE0}" destId="{4AC8C931-3DCD-471F-97DC-C5C38CB8E5FC}" srcOrd="0" destOrd="0" presId="urn:microsoft.com/office/officeart/2008/layout/NameandTitleOrganizationalChart"/>
    <dgm:cxn modelId="{9B8571FC-9DD8-4ABF-B88D-F50E9E4E787A}" type="presParOf" srcId="{4AC8C931-3DCD-471F-97DC-C5C38CB8E5FC}" destId="{653D9792-E225-43B8-8C5E-D4F314406B59}" srcOrd="0" destOrd="0" presId="urn:microsoft.com/office/officeart/2008/layout/NameandTitleOrganizationalChart"/>
    <dgm:cxn modelId="{0666B554-9051-4B8D-94C8-BB31F30DF248}" type="presParOf" srcId="{4AC8C931-3DCD-471F-97DC-C5C38CB8E5FC}" destId="{901852D0-FF17-4C7C-91C4-31210F6AA4AB}" srcOrd="1" destOrd="0" presId="urn:microsoft.com/office/officeart/2008/layout/NameandTitleOrganizationalChart"/>
    <dgm:cxn modelId="{C45B9724-D579-4680-B8C6-BFCD5FE40785}" type="presParOf" srcId="{4AC8C931-3DCD-471F-97DC-C5C38CB8E5FC}" destId="{58CD6CEB-F652-4DAF-B79E-28BD6CC56D3A}" srcOrd="2" destOrd="0" presId="urn:microsoft.com/office/officeart/2008/layout/NameandTitleOrganizationalChart"/>
    <dgm:cxn modelId="{7D34331C-114F-4895-98D1-0E3E03C14E9E}" type="presParOf" srcId="{4FD6E5F3-6A0B-46C3-BA2C-471D3CFCCFE0}" destId="{35CE1E3A-843B-45BA-BE3A-7527C23F07EC}" srcOrd="1" destOrd="0" presId="urn:microsoft.com/office/officeart/2008/layout/NameandTitleOrganizationalChart"/>
    <dgm:cxn modelId="{8A62CADF-A5F3-4E9E-8C90-434DA4B82AAD}" type="presParOf" srcId="{35CE1E3A-843B-45BA-BE3A-7527C23F07EC}" destId="{C69892BD-C9C4-46F1-866D-0AD862925993}" srcOrd="0" destOrd="0" presId="urn:microsoft.com/office/officeart/2008/layout/NameandTitleOrganizationalChart"/>
    <dgm:cxn modelId="{E775B2E8-E769-4549-ABD4-EA2F9594798B}" type="presParOf" srcId="{35CE1E3A-843B-45BA-BE3A-7527C23F07EC}" destId="{397D3985-7BE7-4754-B4EF-AF957A868CA0}" srcOrd="1" destOrd="0" presId="urn:microsoft.com/office/officeart/2008/layout/NameandTitleOrganizationalChart"/>
    <dgm:cxn modelId="{32CA79E1-4FA8-461C-B885-2120F2AF340A}" type="presParOf" srcId="{397D3985-7BE7-4754-B4EF-AF957A868CA0}" destId="{944F80FA-CBE7-4008-A862-01BB52856194}" srcOrd="0" destOrd="0" presId="urn:microsoft.com/office/officeart/2008/layout/NameandTitleOrganizationalChart"/>
    <dgm:cxn modelId="{C45E9FF1-EB21-4112-B4A6-3E225705B27E}" type="presParOf" srcId="{944F80FA-CBE7-4008-A862-01BB52856194}" destId="{FED9031E-80F3-41F4-AA28-088D6ED4CBFD}" srcOrd="0" destOrd="0" presId="urn:microsoft.com/office/officeart/2008/layout/NameandTitleOrganizationalChart"/>
    <dgm:cxn modelId="{92243904-EE76-47C8-B984-1E223AB08EFE}" type="presParOf" srcId="{944F80FA-CBE7-4008-A862-01BB52856194}" destId="{77453826-4771-4201-9C76-48E263FBC6C1}" srcOrd="1" destOrd="0" presId="urn:microsoft.com/office/officeart/2008/layout/NameandTitleOrganizationalChart"/>
    <dgm:cxn modelId="{B289017C-FDA1-4127-9E8A-E24755F59968}" type="presParOf" srcId="{944F80FA-CBE7-4008-A862-01BB52856194}" destId="{8FBAC695-9DF7-4D8B-B3ED-8FA58CB59E49}" srcOrd="2" destOrd="0" presId="urn:microsoft.com/office/officeart/2008/layout/NameandTitleOrganizationalChart"/>
    <dgm:cxn modelId="{74E2B647-DA48-4162-BA88-DED975558A73}" type="presParOf" srcId="{397D3985-7BE7-4754-B4EF-AF957A868CA0}" destId="{C49EB2F5-1755-4718-A8BE-84DCB196B27E}" srcOrd="1" destOrd="0" presId="urn:microsoft.com/office/officeart/2008/layout/NameandTitleOrganizationalChart"/>
    <dgm:cxn modelId="{F9180B47-C417-40ED-9971-FBAD76D33F37}" type="presParOf" srcId="{397D3985-7BE7-4754-B4EF-AF957A868CA0}" destId="{40E6410E-0EE4-4231-92C2-EE203E583486}" srcOrd="2" destOrd="0" presId="urn:microsoft.com/office/officeart/2008/layout/NameandTitleOrganizationalChart"/>
    <dgm:cxn modelId="{FD0840A6-C234-4C09-AF61-E6F76887EF14}" type="presParOf" srcId="{4FD6E5F3-6A0B-46C3-BA2C-471D3CFCCFE0}" destId="{80573393-72B7-465B-ADFD-4431672EF042}" srcOrd="2" destOrd="0" presId="urn:microsoft.com/office/officeart/2008/layout/NameandTitleOrganizationalChart"/>
    <dgm:cxn modelId="{2B5EA192-7E55-4403-81B3-E2DF4EE6D5CC}" type="presParOf" srcId="{AD65CC36-0167-404C-AF67-800BD327AC7B}" destId="{21CC114D-4A43-4AAA-91EF-3FF8DBFB6E82}" srcOrd="2" destOrd="0" presId="urn:microsoft.com/office/officeart/2008/layout/NameandTitleOrganizationalChart"/>
    <dgm:cxn modelId="{25A69054-FCDA-4E10-BA63-FC02BB1D0326}" type="presParOf" srcId="{21CC114D-4A43-4AAA-91EF-3FF8DBFB6E82}" destId="{86E5B84B-E212-43EE-8A5C-EC5F8E14DAEA}" srcOrd="0" destOrd="0" presId="urn:microsoft.com/office/officeart/2008/layout/NameandTitleOrganizationalChart"/>
    <dgm:cxn modelId="{8C98FF82-9A58-4468-B7DD-006685C90AD8}" type="presParOf" srcId="{21CC114D-4A43-4AAA-91EF-3FF8DBFB6E82}" destId="{E2DF4F30-6677-4250-AE2F-2AB45CC34743}" srcOrd="1" destOrd="0" presId="urn:microsoft.com/office/officeart/2008/layout/NameandTitleOrganizationalChart"/>
    <dgm:cxn modelId="{DC2F7065-6F10-4421-8722-C64CFD83EFB8}" type="presParOf" srcId="{E2DF4F30-6677-4250-AE2F-2AB45CC34743}" destId="{DFA8C6B7-3973-402E-96ED-664A8B01FC66}" srcOrd="0" destOrd="0" presId="urn:microsoft.com/office/officeart/2008/layout/NameandTitleOrganizationalChart"/>
    <dgm:cxn modelId="{3A110E38-4329-4041-83E6-DC4D060E3576}" type="presParOf" srcId="{DFA8C6B7-3973-402E-96ED-664A8B01FC66}" destId="{B0C498BD-432A-453B-9FB8-67BC15378181}" srcOrd="0" destOrd="0" presId="urn:microsoft.com/office/officeart/2008/layout/NameandTitleOrganizationalChart"/>
    <dgm:cxn modelId="{D502DD77-E259-4B32-BF5C-184183F62B81}" type="presParOf" srcId="{DFA8C6B7-3973-402E-96ED-664A8B01FC66}" destId="{78BCC2D1-2823-4670-BEAC-E425DC33CE70}" srcOrd="1" destOrd="0" presId="urn:microsoft.com/office/officeart/2008/layout/NameandTitleOrganizationalChart"/>
    <dgm:cxn modelId="{7D995949-5F87-4972-91D5-1F70488E2FC1}" type="presParOf" srcId="{DFA8C6B7-3973-402E-96ED-664A8B01FC66}" destId="{44186CA2-94E4-45C3-A822-1B72EA519219}" srcOrd="2" destOrd="0" presId="urn:microsoft.com/office/officeart/2008/layout/NameandTitleOrganizationalChart"/>
    <dgm:cxn modelId="{D72C6609-85E8-4EB1-9B8F-52BE27470552}" type="presParOf" srcId="{E2DF4F30-6677-4250-AE2F-2AB45CC34743}" destId="{07DB0BAF-06CF-4EBB-AE2B-B693B488E464}" srcOrd="1" destOrd="0" presId="urn:microsoft.com/office/officeart/2008/layout/NameandTitleOrganizationalChart"/>
    <dgm:cxn modelId="{B4ABF21F-5F40-4237-99C3-8F1A414C8CF2}" type="presParOf" srcId="{E2DF4F30-6677-4250-AE2F-2AB45CC34743}" destId="{7F142C98-59D3-42E0-983F-6D57AFBABB5A}" srcOrd="2" destOrd="0" presId="urn:microsoft.com/office/officeart/2008/layout/NameandTitleOrganizationalChart"/>
    <dgm:cxn modelId="{D68025F0-A3C7-4A72-A8B3-7A3A16CC0BE5}" type="presParOf" srcId="{21CC114D-4A43-4AAA-91EF-3FF8DBFB6E82}" destId="{01F0688A-5232-4A2B-8D80-D9FF49FB02F8}" srcOrd="2" destOrd="0" presId="urn:microsoft.com/office/officeart/2008/layout/NameandTitleOrganizationalChart"/>
    <dgm:cxn modelId="{97DD38FA-5F56-42FF-ABAB-359B49404E9D}" type="presParOf" srcId="{21CC114D-4A43-4AAA-91EF-3FF8DBFB6E82}" destId="{8CFA0117-044E-4734-838B-B62ADBA4BF78}" srcOrd="3" destOrd="0" presId="urn:microsoft.com/office/officeart/2008/layout/NameandTitleOrganizationalChart"/>
    <dgm:cxn modelId="{68A764DD-5EB1-4B85-8C27-E0C0C49D3BC1}" type="presParOf" srcId="{8CFA0117-044E-4734-838B-B62ADBA4BF78}" destId="{1DE60FA1-CF7D-494C-89FD-3CE2BC86E7B1}" srcOrd="0" destOrd="0" presId="urn:microsoft.com/office/officeart/2008/layout/NameandTitleOrganizationalChart"/>
    <dgm:cxn modelId="{B8D4533B-F473-44F6-ACDE-6219F3ED138C}" type="presParOf" srcId="{1DE60FA1-CF7D-494C-89FD-3CE2BC86E7B1}" destId="{6B66185E-E793-48F4-B198-B084D0A957C5}" srcOrd="0" destOrd="0" presId="urn:microsoft.com/office/officeart/2008/layout/NameandTitleOrganizationalChart"/>
    <dgm:cxn modelId="{217873A0-B5FA-4554-8E14-B19445978742}" type="presParOf" srcId="{1DE60FA1-CF7D-494C-89FD-3CE2BC86E7B1}" destId="{74C2E0C3-1F34-4E70-AD78-A125B259E6E8}" srcOrd="1" destOrd="0" presId="urn:microsoft.com/office/officeart/2008/layout/NameandTitleOrganizationalChart"/>
    <dgm:cxn modelId="{86A01EEB-2097-46F1-80DC-381D1897014D}" type="presParOf" srcId="{1DE60FA1-CF7D-494C-89FD-3CE2BC86E7B1}" destId="{7028BF4E-B67F-47D4-96E6-5710D8FA86FE}" srcOrd="2" destOrd="0" presId="urn:microsoft.com/office/officeart/2008/layout/NameandTitleOrganizationalChart"/>
    <dgm:cxn modelId="{E4417FD0-1491-486E-B9D8-F01D5590CCA1}" type="presParOf" srcId="{8CFA0117-044E-4734-838B-B62ADBA4BF78}" destId="{8AFDA5A7-71E4-44D0-9A99-77AAA87F8DAB}" srcOrd="1" destOrd="0" presId="urn:microsoft.com/office/officeart/2008/layout/NameandTitleOrganizationalChart"/>
    <dgm:cxn modelId="{3AE80443-14BC-4826-9859-F3FEDA4A7A4B}" type="presParOf" srcId="{8CFA0117-044E-4734-838B-B62ADBA4BF78}" destId="{EE5D2E52-9316-4852-BA89-5935D5844DEA}" srcOrd="2" destOrd="0" presId="urn:microsoft.com/office/officeart/2008/layout/NameandTitleOrganizationalChart"/>
    <dgm:cxn modelId="{501BBFB2-D09C-47E4-850D-6F6B5B230CEE}" type="presParOf" srcId="{21CC114D-4A43-4AAA-91EF-3FF8DBFB6E82}" destId="{41C607B6-37A3-4759-8FCF-7C496AB1F63B}" srcOrd="4" destOrd="0" presId="urn:microsoft.com/office/officeart/2008/layout/NameandTitleOrganizationalChart"/>
    <dgm:cxn modelId="{415BB71B-753A-45CE-B201-5DC288784944}" type="presParOf" srcId="{21CC114D-4A43-4AAA-91EF-3FF8DBFB6E82}" destId="{DD3FCD5F-A30E-49AB-A3C0-7CF177547A9E}" srcOrd="5" destOrd="0" presId="urn:microsoft.com/office/officeart/2008/layout/NameandTitleOrganizationalChart"/>
    <dgm:cxn modelId="{FC7F3BED-36EE-434A-9B72-9C57273FF5D8}" type="presParOf" srcId="{DD3FCD5F-A30E-49AB-A3C0-7CF177547A9E}" destId="{B16C1AF1-BC4E-4793-989A-FEF336774014}" srcOrd="0" destOrd="0" presId="urn:microsoft.com/office/officeart/2008/layout/NameandTitleOrganizationalChart"/>
    <dgm:cxn modelId="{5D282B98-7853-4566-8B49-D5B0A82CEB3C}" type="presParOf" srcId="{B16C1AF1-BC4E-4793-989A-FEF336774014}" destId="{D35B78CD-A857-4856-A447-22156DF15972}" srcOrd="0" destOrd="0" presId="urn:microsoft.com/office/officeart/2008/layout/NameandTitleOrganizationalChart"/>
    <dgm:cxn modelId="{F0D38404-42FD-4AB3-9B35-D92DD280E718}" type="presParOf" srcId="{B16C1AF1-BC4E-4793-989A-FEF336774014}" destId="{2D01F9D7-2699-40FE-A985-B2C9C2462285}" srcOrd="1" destOrd="0" presId="urn:microsoft.com/office/officeart/2008/layout/NameandTitleOrganizationalChart"/>
    <dgm:cxn modelId="{AE167C22-199E-4512-B555-F6F7C0D26703}" type="presParOf" srcId="{B16C1AF1-BC4E-4793-989A-FEF336774014}" destId="{CDC0FFC1-130E-4F70-AC89-BDD9F616D7D5}" srcOrd="2" destOrd="0" presId="urn:microsoft.com/office/officeart/2008/layout/NameandTitleOrganizationalChart"/>
    <dgm:cxn modelId="{3229FCF7-44D3-4F77-B49C-014455557FB0}" type="presParOf" srcId="{DD3FCD5F-A30E-49AB-A3C0-7CF177547A9E}" destId="{4D56BE07-7968-4860-9EA8-78B0BA2EEBDD}" srcOrd="1" destOrd="0" presId="urn:microsoft.com/office/officeart/2008/layout/NameandTitleOrganizationalChart"/>
    <dgm:cxn modelId="{FE1CDE1F-3346-4C6F-B92C-F3361DF7FB37}" type="presParOf" srcId="{4D56BE07-7968-4860-9EA8-78B0BA2EEBDD}" destId="{A56B3EF1-FED5-431B-A499-FBC336A81CE9}" srcOrd="0" destOrd="0" presId="urn:microsoft.com/office/officeart/2008/layout/NameandTitleOrganizationalChart"/>
    <dgm:cxn modelId="{FE94F06E-1E74-4BB1-A940-73EFFEEA4719}" type="presParOf" srcId="{4D56BE07-7968-4860-9EA8-78B0BA2EEBDD}" destId="{4EA53A9F-9452-4700-A13C-8E33DB987626}" srcOrd="1" destOrd="0" presId="urn:microsoft.com/office/officeart/2008/layout/NameandTitleOrganizationalChart"/>
    <dgm:cxn modelId="{1D7A9113-8283-4641-A714-B0F7407CF2C5}" type="presParOf" srcId="{4EA53A9F-9452-4700-A13C-8E33DB987626}" destId="{F85B728A-112C-44B2-A2E4-A50C720D6651}" srcOrd="0" destOrd="0" presId="urn:microsoft.com/office/officeart/2008/layout/NameandTitleOrganizationalChart"/>
    <dgm:cxn modelId="{C1561976-0277-4DD3-81BE-56165A9D0727}" type="presParOf" srcId="{F85B728A-112C-44B2-A2E4-A50C720D6651}" destId="{0F8A5308-6504-4C16-96ED-9308CD1E1FA3}" srcOrd="0" destOrd="0" presId="urn:microsoft.com/office/officeart/2008/layout/NameandTitleOrganizationalChart"/>
    <dgm:cxn modelId="{65B5411C-A2B9-4FF6-B2EE-67ACFE7B59D4}" type="presParOf" srcId="{F85B728A-112C-44B2-A2E4-A50C720D6651}" destId="{179D41B9-7CB4-42BF-B6C4-94AE7F5D7FC6}" srcOrd="1" destOrd="0" presId="urn:microsoft.com/office/officeart/2008/layout/NameandTitleOrganizationalChart"/>
    <dgm:cxn modelId="{31169AA5-94BF-4567-8064-45D66B1ED01A}" type="presParOf" srcId="{F85B728A-112C-44B2-A2E4-A50C720D6651}" destId="{2241116B-299D-45F1-9011-8C37E338C362}" srcOrd="2" destOrd="0" presId="urn:microsoft.com/office/officeart/2008/layout/NameandTitleOrganizationalChart"/>
    <dgm:cxn modelId="{94262B37-2733-41DE-BFCC-A4F5061C3FA1}" type="presParOf" srcId="{4EA53A9F-9452-4700-A13C-8E33DB987626}" destId="{6E9622C9-82D6-41DD-9A7D-D29084055E48}" srcOrd="1" destOrd="0" presId="urn:microsoft.com/office/officeart/2008/layout/NameandTitleOrganizationalChart"/>
    <dgm:cxn modelId="{C153BFCB-2AF1-4303-AEB1-BAB6CF6EC545}" type="presParOf" srcId="{4EA53A9F-9452-4700-A13C-8E33DB987626}" destId="{CF509563-58BE-4DAB-BA4C-BDD668BE0AD4}" srcOrd="2" destOrd="0" presId="urn:microsoft.com/office/officeart/2008/layout/NameandTitleOrganizationalChart"/>
    <dgm:cxn modelId="{04A9AB91-5E73-42D8-AA42-411CE40FC3AB}" type="presParOf" srcId="{DD3FCD5F-A30E-49AB-A3C0-7CF177547A9E}" destId="{B6AEF707-B168-437A-A932-E61333468A84}" srcOrd="2" destOrd="0" presId="urn:microsoft.com/office/officeart/2008/layout/NameandTitleOrganizationalChart"/>
    <dgm:cxn modelId="{53A6A06A-C6BC-41AE-84D7-1D853751EA0D}" type="presParOf" srcId="{21CC114D-4A43-4AAA-91EF-3FF8DBFB6E82}" destId="{358882CF-21AB-41E5-A95F-929F231CFFE6}" srcOrd="6" destOrd="0" presId="urn:microsoft.com/office/officeart/2008/layout/NameandTitleOrganizationalChart"/>
    <dgm:cxn modelId="{3F5B271C-6D6D-41EB-9A1C-6910E0061438}" type="presParOf" srcId="{21CC114D-4A43-4AAA-91EF-3FF8DBFB6E82}" destId="{66D4BCAB-BEC4-4736-94D1-18E3DAC21ADD}" srcOrd="7" destOrd="0" presId="urn:microsoft.com/office/officeart/2008/layout/NameandTitleOrganizationalChart"/>
    <dgm:cxn modelId="{4E68E6D8-0BE9-4D0C-B9E0-7CA213259AA0}" type="presParOf" srcId="{66D4BCAB-BEC4-4736-94D1-18E3DAC21ADD}" destId="{6839EE30-CD97-4975-ABDB-3B2EB959B7DA}" srcOrd="0" destOrd="0" presId="urn:microsoft.com/office/officeart/2008/layout/NameandTitleOrganizationalChart"/>
    <dgm:cxn modelId="{9FB1134C-72FD-40BE-9ED2-958518BD88FF}" type="presParOf" srcId="{6839EE30-CD97-4975-ABDB-3B2EB959B7DA}" destId="{D9D72347-13EA-4383-A14E-B3CBF0EFFA6E}" srcOrd="0" destOrd="0" presId="urn:microsoft.com/office/officeart/2008/layout/NameandTitleOrganizationalChart"/>
    <dgm:cxn modelId="{7E940A09-8C21-4531-9D61-0D88262F67E6}" type="presParOf" srcId="{6839EE30-CD97-4975-ABDB-3B2EB959B7DA}" destId="{D91CEC16-CF69-485C-B32F-F0F4B0EBBE81}" srcOrd="1" destOrd="0" presId="urn:microsoft.com/office/officeart/2008/layout/NameandTitleOrganizationalChart"/>
    <dgm:cxn modelId="{8A4ADFC7-92E3-4DC3-92CA-49F5CF3B67AA}" type="presParOf" srcId="{6839EE30-CD97-4975-ABDB-3B2EB959B7DA}" destId="{F5163667-5C90-490F-9AC6-C98EB9D1F0CF}" srcOrd="2" destOrd="0" presId="urn:microsoft.com/office/officeart/2008/layout/NameandTitleOrganizationalChart"/>
    <dgm:cxn modelId="{C92A7F3C-073B-4474-9929-4EB918607C4B}" type="presParOf" srcId="{66D4BCAB-BEC4-4736-94D1-18E3DAC21ADD}" destId="{B21B08AC-0579-45B2-B9AC-450C89B02338}" srcOrd="1" destOrd="0" presId="urn:microsoft.com/office/officeart/2008/layout/NameandTitleOrganizationalChart"/>
    <dgm:cxn modelId="{1151789B-8364-479F-8945-BC0FC81D12AC}" type="presParOf" srcId="{66D4BCAB-BEC4-4736-94D1-18E3DAC21ADD}" destId="{95555869-A335-455E-AE83-F6D14ED7FF7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30BCF4-4DC7-4135-B828-35484550B77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87B9855-0C49-4A47-8A75-09AC26AF008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C662BB83-D1ED-4B8B-9401-4154A3E92593}" type="parTrans" cxnId="{7ACB7AB2-BA6E-4D18-90DB-99BF8A0BE780}">
      <dgm:prSet/>
      <dgm:spPr/>
      <dgm:t>
        <a:bodyPr/>
        <a:lstStyle/>
        <a:p>
          <a:endParaRPr lang="en-US"/>
        </a:p>
      </dgm:t>
    </dgm:pt>
    <dgm:pt modelId="{C6C40950-16CD-4FE3-8776-8152A147F722}" type="sibTrans" cxnId="{7ACB7AB2-BA6E-4D18-90DB-99BF8A0BE780}">
      <dgm:prSet custT="1"/>
      <dgm:spPr/>
      <dgm:t>
        <a:bodyPr/>
        <a:lstStyle/>
        <a:p>
          <a:r>
            <a:rPr lang="en-US" sz="1800" dirty="0" smtClean="0"/>
            <a:t>VACANTE</a:t>
          </a:r>
          <a:endParaRPr lang="en-US" sz="1800" dirty="0"/>
        </a:p>
      </dgm:t>
    </dgm:pt>
    <dgm:pt modelId="{4EF2F10A-2316-413A-8B6E-496BCEE069DC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B4CAD200-98EE-4F94-87A6-9355FC8DF090}" type="parTrans" cxnId="{F9F42B9F-1FDB-4B45-AC7B-56C21ED4A3A2}">
      <dgm:prSet/>
      <dgm:spPr/>
      <dgm:t>
        <a:bodyPr/>
        <a:lstStyle/>
        <a:p>
          <a:endParaRPr lang="en-US"/>
        </a:p>
      </dgm:t>
    </dgm:pt>
    <dgm:pt modelId="{DACF1074-D556-4F9A-8E36-43D7C8F1E88D}" type="sibTrans" cxnId="{F9F42B9F-1FDB-4B45-AC7B-56C21ED4A3A2}">
      <dgm:prSet/>
      <dgm:spPr>
        <a:ln>
          <a:solidFill>
            <a:srgbClr val="9BBB59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D63A67F3-4EDD-49D4-BC27-C071480B35AB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8FC9EE34-BEB5-426E-84ED-A87167C21792}" type="sibTrans" cxnId="{24BBB362-5E00-4F57-9B24-9B7034F710B6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81DF66CB-0E93-4954-873E-CD0C22362177}" type="parTrans" cxnId="{24BBB362-5E00-4F57-9B24-9B7034F710B6}">
      <dgm:prSet/>
      <dgm:spPr/>
      <dgm:t>
        <a:bodyPr/>
        <a:lstStyle/>
        <a:p>
          <a:endParaRPr lang="en-US"/>
        </a:p>
      </dgm:t>
    </dgm:pt>
    <dgm:pt modelId="{3CCC0CE4-596D-4C58-A3D6-B6CC844A9B71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3E1CBC09-B821-412B-B7FB-20AE90354158}" type="parTrans" cxnId="{48937FD6-2B4E-42F6-AA09-C13930B4295F}">
      <dgm:prSet/>
      <dgm:spPr/>
      <dgm:t>
        <a:bodyPr/>
        <a:lstStyle/>
        <a:p>
          <a:endParaRPr lang="es-MX"/>
        </a:p>
      </dgm:t>
    </dgm:pt>
    <dgm:pt modelId="{41CB591E-523B-495C-BF34-2BE2AEF556CF}" type="sibTrans" cxnId="{48937FD6-2B4E-42F6-AA09-C13930B4295F}">
      <dgm:prSet/>
      <dgm:spPr>
        <a:ln>
          <a:solidFill>
            <a:srgbClr val="9BBB59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s-MX" dirty="0"/>
        </a:p>
      </dgm:t>
    </dgm:pt>
    <dgm:pt modelId="{578F9CAB-F128-4C99-A380-3CF393FE644B}">
      <dgm:prSet phldrT="[Texto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533C0B6A-91FF-4F36-86D4-8EF801AB23A3}" type="parTrans" cxnId="{745E037F-57CB-4A1E-94DD-78536A8423D4}">
      <dgm:prSet/>
      <dgm:spPr/>
      <dgm:t>
        <a:bodyPr/>
        <a:lstStyle/>
        <a:p>
          <a:endParaRPr lang="es-MX"/>
        </a:p>
      </dgm:t>
    </dgm:pt>
    <dgm:pt modelId="{BC4ABFCA-BCBF-40F5-8CA7-736E306CA772}" type="sibTrans" cxnId="{745E037F-57CB-4A1E-94DD-78536A8423D4}">
      <dgm:prSet/>
      <dgm:spPr>
        <a:ln>
          <a:solidFill>
            <a:srgbClr val="9BBB59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s-MX" dirty="0"/>
        </a:p>
      </dgm:t>
    </dgm:pt>
    <dgm:pt modelId="{8AA3E902-B5B0-4C65-BC50-3AAE002895DE}" type="pres">
      <dgm:prSet presAssocID="{D430BCF4-4DC7-4135-B828-35484550B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37AD090-DABD-4E1A-BDDB-CB8E03343F0A}" type="pres">
      <dgm:prSet presAssocID="{287B9855-0C49-4A47-8A75-09AC26AF008A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5AF2ACE-7526-4ECB-AC6E-D23F4AF84443}" type="pres">
      <dgm:prSet presAssocID="{287B9855-0C49-4A47-8A75-09AC26AF008A}" presName="rootComposite1" presStyleCnt="0"/>
      <dgm:spPr/>
      <dgm:t>
        <a:bodyPr/>
        <a:lstStyle/>
        <a:p>
          <a:endParaRPr lang="es-MX"/>
        </a:p>
      </dgm:t>
    </dgm:pt>
    <dgm:pt modelId="{ADBB0CC8-5BF9-4DAE-8DB4-732B93E108ED}" type="pres">
      <dgm:prSet presAssocID="{287B9855-0C49-4A47-8A75-09AC26AF008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E356CE8-EA6A-4A3E-9F85-2275673D4569}" type="pres">
      <dgm:prSet presAssocID="{287B9855-0C49-4A47-8A75-09AC26AF008A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106E04-B438-46AC-93F7-A674F28310CA}" type="pres">
      <dgm:prSet presAssocID="{287B9855-0C49-4A47-8A75-09AC26AF008A}" presName="rootConnector1" presStyleLbl="node1" presStyleIdx="0" presStyleCnt="4"/>
      <dgm:spPr/>
      <dgm:t>
        <a:bodyPr/>
        <a:lstStyle/>
        <a:p>
          <a:endParaRPr lang="en-US"/>
        </a:p>
      </dgm:t>
    </dgm:pt>
    <dgm:pt modelId="{C09D4955-B558-46B3-9E36-7C46C25F7898}" type="pres">
      <dgm:prSet presAssocID="{287B9855-0C49-4A47-8A75-09AC26AF008A}" presName="hierChild2" presStyleCnt="0"/>
      <dgm:spPr/>
      <dgm:t>
        <a:bodyPr/>
        <a:lstStyle/>
        <a:p>
          <a:endParaRPr lang="es-MX"/>
        </a:p>
      </dgm:t>
    </dgm:pt>
    <dgm:pt modelId="{7659CA0E-0982-4E2A-95E0-5E62BF4D6FE6}" type="pres">
      <dgm:prSet presAssocID="{81DF66CB-0E93-4954-873E-CD0C22362177}" presName="Name37" presStyleLbl="parChTrans1D2" presStyleIdx="0" presStyleCnt="4"/>
      <dgm:spPr/>
      <dgm:t>
        <a:bodyPr/>
        <a:lstStyle/>
        <a:p>
          <a:endParaRPr lang="en-US"/>
        </a:p>
      </dgm:t>
    </dgm:pt>
    <dgm:pt modelId="{59FADD3A-B301-4D28-9300-0A5E4DE5E77A}" type="pres">
      <dgm:prSet presAssocID="{D63A67F3-4EDD-49D4-BC27-C071480B35A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9BCE87C-1A53-4EFB-8B0D-A48A94FFB0D6}" type="pres">
      <dgm:prSet presAssocID="{D63A67F3-4EDD-49D4-BC27-C071480B35AB}" presName="rootComposite" presStyleCnt="0"/>
      <dgm:spPr/>
      <dgm:t>
        <a:bodyPr/>
        <a:lstStyle/>
        <a:p>
          <a:endParaRPr lang="es-MX"/>
        </a:p>
      </dgm:t>
    </dgm:pt>
    <dgm:pt modelId="{21FBC0EE-113E-4D2E-AB4E-A874872F31DD}" type="pres">
      <dgm:prSet presAssocID="{D63A67F3-4EDD-49D4-BC27-C071480B35AB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0E0D8D1-C5C6-4A7B-9B89-174C2B710B79}" type="pres">
      <dgm:prSet presAssocID="{D63A67F3-4EDD-49D4-BC27-C071480B35AB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08BCC13-3D46-488E-B494-76A99EE57A07}" type="pres">
      <dgm:prSet presAssocID="{D63A67F3-4EDD-49D4-BC27-C071480B35AB}" presName="rootConnector" presStyleLbl="node2" presStyleIdx="0" presStyleCnt="0"/>
      <dgm:spPr/>
      <dgm:t>
        <a:bodyPr/>
        <a:lstStyle/>
        <a:p>
          <a:endParaRPr lang="en-US"/>
        </a:p>
      </dgm:t>
    </dgm:pt>
    <dgm:pt modelId="{2DDC6CDB-B9D3-4AD2-B339-1E99ECE7DF2F}" type="pres">
      <dgm:prSet presAssocID="{D63A67F3-4EDD-49D4-BC27-C071480B35AB}" presName="hierChild4" presStyleCnt="0"/>
      <dgm:spPr/>
      <dgm:t>
        <a:bodyPr/>
        <a:lstStyle/>
        <a:p>
          <a:endParaRPr lang="es-MX"/>
        </a:p>
      </dgm:t>
    </dgm:pt>
    <dgm:pt modelId="{138DAFDE-1232-4BB0-AA14-D1438F4F4717}" type="pres">
      <dgm:prSet presAssocID="{D63A67F3-4EDD-49D4-BC27-C071480B35AB}" presName="hierChild5" presStyleCnt="0"/>
      <dgm:spPr/>
      <dgm:t>
        <a:bodyPr/>
        <a:lstStyle/>
        <a:p>
          <a:endParaRPr lang="es-MX"/>
        </a:p>
      </dgm:t>
    </dgm:pt>
    <dgm:pt modelId="{4BE94B7D-834B-42F7-8DCD-06A3FC44369F}" type="pres">
      <dgm:prSet presAssocID="{B4CAD200-98EE-4F94-87A6-9355FC8DF09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A9D90FA0-BB34-46F0-9BDD-4E5A295D1F8A}" type="pres">
      <dgm:prSet presAssocID="{4EF2F10A-2316-413A-8B6E-496BCEE069D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ABCB6C8-BAD7-4ED9-94BE-E1126C72B4B3}" type="pres">
      <dgm:prSet presAssocID="{4EF2F10A-2316-413A-8B6E-496BCEE069DC}" presName="rootComposite" presStyleCnt="0"/>
      <dgm:spPr/>
      <dgm:t>
        <a:bodyPr/>
        <a:lstStyle/>
        <a:p>
          <a:endParaRPr lang="es-MX"/>
        </a:p>
      </dgm:t>
    </dgm:pt>
    <dgm:pt modelId="{27CFE99E-92C1-4BF1-89BE-1D13B37B4D11}" type="pres">
      <dgm:prSet presAssocID="{4EF2F10A-2316-413A-8B6E-496BCEE069DC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3A9DCEB-3240-40A0-91E8-1FF09A9AF2CF}" type="pres">
      <dgm:prSet presAssocID="{4EF2F10A-2316-413A-8B6E-496BCEE069DC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46F34E-E04A-4443-BF6C-B31C4BDCBCA7}" type="pres">
      <dgm:prSet presAssocID="{4EF2F10A-2316-413A-8B6E-496BCEE069DC}" presName="rootConnector" presStyleLbl="node2" presStyleIdx="0" presStyleCnt="0"/>
      <dgm:spPr/>
      <dgm:t>
        <a:bodyPr/>
        <a:lstStyle/>
        <a:p>
          <a:endParaRPr lang="en-US"/>
        </a:p>
      </dgm:t>
    </dgm:pt>
    <dgm:pt modelId="{B3D3AC20-604C-4D2C-95F8-8D25EC8DE304}" type="pres">
      <dgm:prSet presAssocID="{4EF2F10A-2316-413A-8B6E-496BCEE069DC}" presName="hierChild4" presStyleCnt="0"/>
      <dgm:spPr/>
      <dgm:t>
        <a:bodyPr/>
        <a:lstStyle/>
        <a:p>
          <a:endParaRPr lang="es-MX"/>
        </a:p>
      </dgm:t>
    </dgm:pt>
    <dgm:pt modelId="{2B818605-164C-4F22-B04F-EB0C0065AF90}" type="pres">
      <dgm:prSet presAssocID="{4EF2F10A-2316-413A-8B6E-496BCEE069DC}" presName="hierChild5" presStyleCnt="0"/>
      <dgm:spPr/>
      <dgm:t>
        <a:bodyPr/>
        <a:lstStyle/>
        <a:p>
          <a:endParaRPr lang="es-MX"/>
        </a:p>
      </dgm:t>
    </dgm:pt>
    <dgm:pt modelId="{CAEEBA4A-5712-4040-9E7E-3E978C0F4460}" type="pres">
      <dgm:prSet presAssocID="{533C0B6A-91FF-4F36-86D4-8EF801AB23A3}" presName="Name37" presStyleLbl="parChTrans1D2" presStyleIdx="2" presStyleCnt="4"/>
      <dgm:spPr/>
      <dgm:t>
        <a:bodyPr/>
        <a:lstStyle/>
        <a:p>
          <a:endParaRPr lang="es-MX"/>
        </a:p>
      </dgm:t>
    </dgm:pt>
    <dgm:pt modelId="{4359F10E-B948-4B19-821B-13914A7C2285}" type="pres">
      <dgm:prSet presAssocID="{578F9CAB-F128-4C99-A380-3CF393FE64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5C79A63-1302-4A13-8BC0-049F068E5E6F}" type="pres">
      <dgm:prSet presAssocID="{578F9CAB-F128-4C99-A380-3CF393FE644B}" presName="rootComposite" presStyleCnt="0"/>
      <dgm:spPr/>
      <dgm:t>
        <a:bodyPr/>
        <a:lstStyle/>
        <a:p>
          <a:endParaRPr lang="es-MX"/>
        </a:p>
      </dgm:t>
    </dgm:pt>
    <dgm:pt modelId="{C037FB80-15EA-4E9D-A0A9-9F8C7A86019B}" type="pres">
      <dgm:prSet presAssocID="{578F9CAB-F128-4C99-A380-3CF393FE644B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5C01D2C-A3DC-4F87-8744-2426DE187F9E}" type="pres">
      <dgm:prSet presAssocID="{578F9CAB-F128-4C99-A380-3CF393FE644B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743BE40-745C-4CE1-A18F-B078E0F6C284}" type="pres">
      <dgm:prSet presAssocID="{578F9CAB-F128-4C99-A380-3CF393FE644B}" presName="rootConnector" presStyleLbl="node2" presStyleIdx="0" presStyleCnt="0"/>
      <dgm:spPr/>
      <dgm:t>
        <a:bodyPr/>
        <a:lstStyle/>
        <a:p>
          <a:endParaRPr lang="es-MX"/>
        </a:p>
      </dgm:t>
    </dgm:pt>
    <dgm:pt modelId="{7D8E0464-BAB8-4426-B5F0-8F1B1F565959}" type="pres">
      <dgm:prSet presAssocID="{578F9CAB-F128-4C99-A380-3CF393FE644B}" presName="hierChild4" presStyleCnt="0"/>
      <dgm:spPr/>
      <dgm:t>
        <a:bodyPr/>
        <a:lstStyle/>
        <a:p>
          <a:endParaRPr lang="es-MX"/>
        </a:p>
      </dgm:t>
    </dgm:pt>
    <dgm:pt modelId="{32DDE942-2702-4644-9D9C-78397FD66F7F}" type="pres">
      <dgm:prSet presAssocID="{578F9CAB-F128-4C99-A380-3CF393FE644B}" presName="hierChild5" presStyleCnt="0"/>
      <dgm:spPr/>
      <dgm:t>
        <a:bodyPr/>
        <a:lstStyle/>
        <a:p>
          <a:endParaRPr lang="es-MX"/>
        </a:p>
      </dgm:t>
    </dgm:pt>
    <dgm:pt modelId="{4D59EFF3-368D-4803-B88A-682283E81F6C}" type="pres">
      <dgm:prSet presAssocID="{3E1CBC09-B821-412B-B7FB-20AE90354158}" presName="Name37" presStyleLbl="parChTrans1D2" presStyleIdx="3" presStyleCnt="4"/>
      <dgm:spPr/>
      <dgm:t>
        <a:bodyPr/>
        <a:lstStyle/>
        <a:p>
          <a:endParaRPr lang="es-MX"/>
        </a:p>
      </dgm:t>
    </dgm:pt>
    <dgm:pt modelId="{C2F774ED-8030-4BC2-B83F-692561AD763E}" type="pres">
      <dgm:prSet presAssocID="{3CCC0CE4-596D-4C58-A3D6-B6CC844A9B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149C32A-9230-4CA1-8D8C-D66885639ED9}" type="pres">
      <dgm:prSet presAssocID="{3CCC0CE4-596D-4C58-A3D6-B6CC844A9B71}" presName="rootComposite" presStyleCnt="0"/>
      <dgm:spPr/>
      <dgm:t>
        <a:bodyPr/>
        <a:lstStyle/>
        <a:p>
          <a:endParaRPr lang="es-MX"/>
        </a:p>
      </dgm:t>
    </dgm:pt>
    <dgm:pt modelId="{85D7AD42-8C1A-452D-A753-0E0F3A7D7042}" type="pres">
      <dgm:prSet presAssocID="{3CCC0CE4-596D-4C58-A3D6-B6CC844A9B71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E446809-943B-47BC-83FC-422D9493B5B4}" type="pres">
      <dgm:prSet presAssocID="{3CCC0CE4-596D-4C58-A3D6-B6CC844A9B71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2393C546-D738-4170-952D-B3DAE8F85D7F}" type="pres">
      <dgm:prSet presAssocID="{3CCC0CE4-596D-4C58-A3D6-B6CC844A9B71}" presName="rootConnector" presStyleLbl="node2" presStyleIdx="0" presStyleCnt="0"/>
      <dgm:spPr/>
      <dgm:t>
        <a:bodyPr/>
        <a:lstStyle/>
        <a:p>
          <a:endParaRPr lang="es-MX"/>
        </a:p>
      </dgm:t>
    </dgm:pt>
    <dgm:pt modelId="{AE5F7C70-7BBF-4CB2-B3CA-C6BAEB141BFD}" type="pres">
      <dgm:prSet presAssocID="{3CCC0CE4-596D-4C58-A3D6-B6CC844A9B71}" presName="hierChild4" presStyleCnt="0"/>
      <dgm:spPr/>
      <dgm:t>
        <a:bodyPr/>
        <a:lstStyle/>
        <a:p>
          <a:endParaRPr lang="es-MX"/>
        </a:p>
      </dgm:t>
    </dgm:pt>
    <dgm:pt modelId="{978B38DA-BE90-4DC4-93C9-1640B0882675}" type="pres">
      <dgm:prSet presAssocID="{3CCC0CE4-596D-4C58-A3D6-B6CC844A9B71}" presName="hierChild5" presStyleCnt="0"/>
      <dgm:spPr/>
      <dgm:t>
        <a:bodyPr/>
        <a:lstStyle/>
        <a:p>
          <a:endParaRPr lang="es-MX"/>
        </a:p>
      </dgm:t>
    </dgm:pt>
    <dgm:pt modelId="{ED3AE755-9BB4-4096-97B0-3C04126B33CE}" type="pres">
      <dgm:prSet presAssocID="{287B9855-0C49-4A47-8A75-09AC26AF008A}" presName="hierChild3" presStyleCnt="0"/>
      <dgm:spPr/>
      <dgm:t>
        <a:bodyPr/>
        <a:lstStyle/>
        <a:p>
          <a:endParaRPr lang="es-MX"/>
        </a:p>
      </dgm:t>
    </dgm:pt>
  </dgm:ptLst>
  <dgm:cxnLst>
    <dgm:cxn modelId="{D3AEF973-5EF6-4CE2-8B51-0EFE896DD89E}" type="presOf" srcId="{D430BCF4-4DC7-4135-B828-35484550B779}" destId="{8AA3E902-B5B0-4C65-BC50-3AAE002895DE}" srcOrd="0" destOrd="0" presId="urn:microsoft.com/office/officeart/2008/layout/NameandTitleOrganizationalChart"/>
    <dgm:cxn modelId="{3C3127C2-FD26-41E4-8C23-38398B9C8B9A}" type="presOf" srcId="{8FC9EE34-BEB5-426E-84ED-A87167C21792}" destId="{80E0D8D1-C5C6-4A7B-9B89-174C2B710B79}" srcOrd="0" destOrd="0" presId="urn:microsoft.com/office/officeart/2008/layout/NameandTitleOrganizationalChart"/>
    <dgm:cxn modelId="{B998F4D2-AF89-478C-A01C-7320C0D3AD2E}" type="presOf" srcId="{81DF66CB-0E93-4954-873E-CD0C22362177}" destId="{7659CA0E-0982-4E2A-95E0-5E62BF4D6FE6}" srcOrd="0" destOrd="0" presId="urn:microsoft.com/office/officeart/2008/layout/NameandTitleOrganizationalChart"/>
    <dgm:cxn modelId="{527D12AC-DBB4-4E43-9ED6-72BC29A134F8}" type="presOf" srcId="{BC4ABFCA-BCBF-40F5-8CA7-736E306CA772}" destId="{A5C01D2C-A3DC-4F87-8744-2426DE187F9E}" srcOrd="0" destOrd="0" presId="urn:microsoft.com/office/officeart/2008/layout/NameandTitleOrganizationalChart"/>
    <dgm:cxn modelId="{96B95147-F305-446C-9B99-AC7AB5492974}" type="presOf" srcId="{3CCC0CE4-596D-4C58-A3D6-B6CC844A9B71}" destId="{2393C546-D738-4170-952D-B3DAE8F85D7F}" srcOrd="1" destOrd="0" presId="urn:microsoft.com/office/officeart/2008/layout/NameandTitleOrganizationalChart"/>
    <dgm:cxn modelId="{F9F42B9F-1FDB-4B45-AC7B-56C21ED4A3A2}" srcId="{287B9855-0C49-4A47-8A75-09AC26AF008A}" destId="{4EF2F10A-2316-413A-8B6E-496BCEE069DC}" srcOrd="1" destOrd="0" parTransId="{B4CAD200-98EE-4F94-87A6-9355FC8DF090}" sibTransId="{DACF1074-D556-4F9A-8E36-43D7C8F1E88D}"/>
    <dgm:cxn modelId="{48937FD6-2B4E-42F6-AA09-C13930B4295F}" srcId="{287B9855-0C49-4A47-8A75-09AC26AF008A}" destId="{3CCC0CE4-596D-4C58-A3D6-B6CC844A9B71}" srcOrd="3" destOrd="0" parTransId="{3E1CBC09-B821-412B-B7FB-20AE90354158}" sibTransId="{41CB591E-523B-495C-BF34-2BE2AEF556CF}"/>
    <dgm:cxn modelId="{0EC4A4D2-DB4C-46EF-ACF2-2EFDA688BEA7}" type="presOf" srcId="{287B9855-0C49-4A47-8A75-09AC26AF008A}" destId="{B8106E04-B438-46AC-93F7-A674F28310CA}" srcOrd="1" destOrd="0" presId="urn:microsoft.com/office/officeart/2008/layout/NameandTitleOrganizationalChart"/>
    <dgm:cxn modelId="{D4C4BAC3-A9D9-4580-AFD8-5DAA7B69E0F9}" type="presOf" srcId="{D63A67F3-4EDD-49D4-BC27-C071480B35AB}" destId="{21FBC0EE-113E-4D2E-AB4E-A874872F31DD}" srcOrd="0" destOrd="0" presId="urn:microsoft.com/office/officeart/2008/layout/NameandTitleOrganizationalChart"/>
    <dgm:cxn modelId="{745E037F-57CB-4A1E-94DD-78536A8423D4}" srcId="{287B9855-0C49-4A47-8A75-09AC26AF008A}" destId="{578F9CAB-F128-4C99-A380-3CF393FE644B}" srcOrd="2" destOrd="0" parTransId="{533C0B6A-91FF-4F36-86D4-8EF801AB23A3}" sibTransId="{BC4ABFCA-BCBF-40F5-8CA7-736E306CA772}"/>
    <dgm:cxn modelId="{24BBB362-5E00-4F57-9B24-9B7034F710B6}" srcId="{287B9855-0C49-4A47-8A75-09AC26AF008A}" destId="{D63A67F3-4EDD-49D4-BC27-C071480B35AB}" srcOrd="0" destOrd="0" parTransId="{81DF66CB-0E93-4954-873E-CD0C22362177}" sibTransId="{8FC9EE34-BEB5-426E-84ED-A87167C21792}"/>
    <dgm:cxn modelId="{02DDA6EB-D9A9-4BDB-9342-4C2A078181E3}" type="presOf" srcId="{4EF2F10A-2316-413A-8B6E-496BCEE069DC}" destId="{27CFE99E-92C1-4BF1-89BE-1D13B37B4D11}" srcOrd="0" destOrd="0" presId="urn:microsoft.com/office/officeart/2008/layout/NameandTitleOrganizationalChart"/>
    <dgm:cxn modelId="{698F36CD-722B-4A21-9120-05EA5C8E7CD2}" type="presOf" srcId="{3E1CBC09-B821-412B-B7FB-20AE90354158}" destId="{4D59EFF3-368D-4803-B88A-682283E81F6C}" srcOrd="0" destOrd="0" presId="urn:microsoft.com/office/officeart/2008/layout/NameandTitleOrganizationalChart"/>
    <dgm:cxn modelId="{855143DA-BE0D-4789-9E78-72B82FDBDA9E}" type="presOf" srcId="{D63A67F3-4EDD-49D4-BC27-C071480B35AB}" destId="{E08BCC13-3D46-488E-B494-76A99EE57A07}" srcOrd="1" destOrd="0" presId="urn:microsoft.com/office/officeart/2008/layout/NameandTitleOrganizationalChart"/>
    <dgm:cxn modelId="{AF2600E1-D3E8-4289-9764-1156CFBD66FE}" type="presOf" srcId="{3CCC0CE4-596D-4C58-A3D6-B6CC844A9B71}" destId="{85D7AD42-8C1A-452D-A753-0E0F3A7D7042}" srcOrd="0" destOrd="0" presId="urn:microsoft.com/office/officeart/2008/layout/NameandTitleOrganizationalChart"/>
    <dgm:cxn modelId="{64519339-80D1-4A4C-BD1B-6B073D37ADB6}" type="presOf" srcId="{B4CAD200-98EE-4F94-87A6-9355FC8DF090}" destId="{4BE94B7D-834B-42F7-8DCD-06A3FC44369F}" srcOrd="0" destOrd="0" presId="urn:microsoft.com/office/officeart/2008/layout/NameandTitleOrganizationalChart"/>
    <dgm:cxn modelId="{B6A85EC2-DAAC-429E-A576-D708E3672F2A}" type="presOf" srcId="{4EF2F10A-2316-413A-8B6E-496BCEE069DC}" destId="{4946F34E-E04A-4443-BF6C-B31C4BDCBCA7}" srcOrd="1" destOrd="0" presId="urn:microsoft.com/office/officeart/2008/layout/NameandTitleOrganizationalChart"/>
    <dgm:cxn modelId="{7ACB7AB2-BA6E-4D18-90DB-99BF8A0BE780}" srcId="{D430BCF4-4DC7-4135-B828-35484550B779}" destId="{287B9855-0C49-4A47-8A75-09AC26AF008A}" srcOrd="0" destOrd="0" parTransId="{C662BB83-D1ED-4B8B-9401-4154A3E92593}" sibTransId="{C6C40950-16CD-4FE3-8776-8152A147F722}"/>
    <dgm:cxn modelId="{A3C17437-7967-4F54-B009-73138FC42A49}" type="presOf" srcId="{578F9CAB-F128-4C99-A380-3CF393FE644B}" destId="{5743BE40-745C-4CE1-A18F-B078E0F6C284}" srcOrd="1" destOrd="0" presId="urn:microsoft.com/office/officeart/2008/layout/NameandTitleOrganizationalChart"/>
    <dgm:cxn modelId="{9501A85A-E84E-4F4F-9C52-F5C4E6B8C36F}" type="presOf" srcId="{533C0B6A-91FF-4F36-86D4-8EF801AB23A3}" destId="{CAEEBA4A-5712-4040-9E7E-3E978C0F4460}" srcOrd="0" destOrd="0" presId="urn:microsoft.com/office/officeart/2008/layout/NameandTitleOrganizationalChart"/>
    <dgm:cxn modelId="{B6C44E2F-36E8-4220-B4CA-0ADC511216CB}" type="presOf" srcId="{578F9CAB-F128-4C99-A380-3CF393FE644B}" destId="{C037FB80-15EA-4E9D-A0A9-9F8C7A86019B}" srcOrd="0" destOrd="0" presId="urn:microsoft.com/office/officeart/2008/layout/NameandTitleOrganizationalChart"/>
    <dgm:cxn modelId="{C0B9AF1C-E5A3-4E7C-82C1-A2DCAE5D4111}" type="presOf" srcId="{DACF1074-D556-4F9A-8E36-43D7C8F1E88D}" destId="{43A9DCEB-3240-40A0-91E8-1FF09A9AF2CF}" srcOrd="0" destOrd="0" presId="urn:microsoft.com/office/officeart/2008/layout/NameandTitleOrganizationalChart"/>
    <dgm:cxn modelId="{0758286B-23C0-4C01-8E38-3BCBC4B65DE2}" type="presOf" srcId="{C6C40950-16CD-4FE3-8776-8152A147F722}" destId="{AE356CE8-EA6A-4A3E-9F85-2275673D4569}" srcOrd="0" destOrd="0" presId="urn:microsoft.com/office/officeart/2008/layout/NameandTitleOrganizationalChart"/>
    <dgm:cxn modelId="{2B9C7C46-5B1A-448C-A9D7-46B191CF8E80}" type="presOf" srcId="{41CB591E-523B-495C-BF34-2BE2AEF556CF}" destId="{6E446809-943B-47BC-83FC-422D9493B5B4}" srcOrd="0" destOrd="0" presId="urn:microsoft.com/office/officeart/2008/layout/NameandTitleOrganizationalChart"/>
    <dgm:cxn modelId="{87F97234-D5D3-4C87-8C2A-C46C30D21102}" type="presOf" srcId="{287B9855-0C49-4A47-8A75-09AC26AF008A}" destId="{ADBB0CC8-5BF9-4DAE-8DB4-732B93E108ED}" srcOrd="0" destOrd="0" presId="urn:microsoft.com/office/officeart/2008/layout/NameandTitleOrganizationalChart"/>
    <dgm:cxn modelId="{70B7A230-D6DB-4CB1-8C7F-DD492E40046C}" type="presParOf" srcId="{8AA3E902-B5B0-4C65-BC50-3AAE002895DE}" destId="{037AD090-DABD-4E1A-BDDB-CB8E03343F0A}" srcOrd="0" destOrd="0" presId="urn:microsoft.com/office/officeart/2008/layout/NameandTitleOrganizationalChart"/>
    <dgm:cxn modelId="{6913CC64-6069-487B-93AD-81D1DD8AD9C7}" type="presParOf" srcId="{037AD090-DABD-4E1A-BDDB-CB8E03343F0A}" destId="{55AF2ACE-7526-4ECB-AC6E-D23F4AF84443}" srcOrd="0" destOrd="0" presId="urn:microsoft.com/office/officeart/2008/layout/NameandTitleOrganizationalChart"/>
    <dgm:cxn modelId="{F0627D76-50B8-4CD8-A5F6-8CB44974D3EA}" type="presParOf" srcId="{55AF2ACE-7526-4ECB-AC6E-D23F4AF84443}" destId="{ADBB0CC8-5BF9-4DAE-8DB4-732B93E108ED}" srcOrd="0" destOrd="0" presId="urn:microsoft.com/office/officeart/2008/layout/NameandTitleOrganizationalChart"/>
    <dgm:cxn modelId="{BB353E11-2461-4EE2-AA0B-B8EB9FFD54AD}" type="presParOf" srcId="{55AF2ACE-7526-4ECB-AC6E-D23F4AF84443}" destId="{AE356CE8-EA6A-4A3E-9F85-2275673D4569}" srcOrd="1" destOrd="0" presId="urn:microsoft.com/office/officeart/2008/layout/NameandTitleOrganizationalChart"/>
    <dgm:cxn modelId="{91A5B36C-F5AF-4A66-B6B1-557B0377BDC3}" type="presParOf" srcId="{55AF2ACE-7526-4ECB-AC6E-D23F4AF84443}" destId="{B8106E04-B438-46AC-93F7-A674F28310CA}" srcOrd="2" destOrd="0" presId="urn:microsoft.com/office/officeart/2008/layout/NameandTitleOrganizationalChart"/>
    <dgm:cxn modelId="{E6D8F71A-CA3D-4A57-A795-983E7821EAA0}" type="presParOf" srcId="{037AD090-DABD-4E1A-BDDB-CB8E03343F0A}" destId="{C09D4955-B558-46B3-9E36-7C46C25F7898}" srcOrd="1" destOrd="0" presId="urn:microsoft.com/office/officeart/2008/layout/NameandTitleOrganizationalChart"/>
    <dgm:cxn modelId="{75A8F65D-D42C-4235-86DE-85DED2C795FA}" type="presParOf" srcId="{C09D4955-B558-46B3-9E36-7C46C25F7898}" destId="{7659CA0E-0982-4E2A-95E0-5E62BF4D6FE6}" srcOrd="0" destOrd="0" presId="urn:microsoft.com/office/officeart/2008/layout/NameandTitleOrganizationalChart"/>
    <dgm:cxn modelId="{FA5D8B36-916F-4F22-A78C-5F1E077C06D6}" type="presParOf" srcId="{C09D4955-B558-46B3-9E36-7C46C25F7898}" destId="{59FADD3A-B301-4D28-9300-0A5E4DE5E77A}" srcOrd="1" destOrd="0" presId="urn:microsoft.com/office/officeart/2008/layout/NameandTitleOrganizationalChart"/>
    <dgm:cxn modelId="{65410B41-69AB-4FA3-8FDB-7A3C31D87315}" type="presParOf" srcId="{59FADD3A-B301-4D28-9300-0A5E4DE5E77A}" destId="{09BCE87C-1A53-4EFB-8B0D-A48A94FFB0D6}" srcOrd="0" destOrd="0" presId="urn:microsoft.com/office/officeart/2008/layout/NameandTitleOrganizationalChart"/>
    <dgm:cxn modelId="{C4B22100-A331-4010-A6DD-684C20E9617F}" type="presParOf" srcId="{09BCE87C-1A53-4EFB-8B0D-A48A94FFB0D6}" destId="{21FBC0EE-113E-4D2E-AB4E-A874872F31DD}" srcOrd="0" destOrd="0" presId="urn:microsoft.com/office/officeart/2008/layout/NameandTitleOrganizationalChart"/>
    <dgm:cxn modelId="{549F3E44-EE9D-4FD3-9805-9F0E4D629DD2}" type="presParOf" srcId="{09BCE87C-1A53-4EFB-8B0D-A48A94FFB0D6}" destId="{80E0D8D1-C5C6-4A7B-9B89-174C2B710B79}" srcOrd="1" destOrd="0" presId="urn:microsoft.com/office/officeart/2008/layout/NameandTitleOrganizationalChart"/>
    <dgm:cxn modelId="{BBDCAD1E-39E1-4FC2-8B34-8F10C19C76EF}" type="presParOf" srcId="{09BCE87C-1A53-4EFB-8B0D-A48A94FFB0D6}" destId="{E08BCC13-3D46-488E-B494-76A99EE57A07}" srcOrd="2" destOrd="0" presId="urn:microsoft.com/office/officeart/2008/layout/NameandTitleOrganizationalChart"/>
    <dgm:cxn modelId="{069DC185-1D9D-4908-B8DF-01EAFACF79A3}" type="presParOf" srcId="{59FADD3A-B301-4D28-9300-0A5E4DE5E77A}" destId="{2DDC6CDB-B9D3-4AD2-B339-1E99ECE7DF2F}" srcOrd="1" destOrd="0" presId="urn:microsoft.com/office/officeart/2008/layout/NameandTitleOrganizationalChart"/>
    <dgm:cxn modelId="{591D0F71-9F76-4AA1-B895-33E620961105}" type="presParOf" srcId="{59FADD3A-B301-4D28-9300-0A5E4DE5E77A}" destId="{138DAFDE-1232-4BB0-AA14-D1438F4F4717}" srcOrd="2" destOrd="0" presId="urn:microsoft.com/office/officeart/2008/layout/NameandTitleOrganizationalChart"/>
    <dgm:cxn modelId="{A0B5F77B-015B-4BFD-971F-E2C11626C3EB}" type="presParOf" srcId="{C09D4955-B558-46B3-9E36-7C46C25F7898}" destId="{4BE94B7D-834B-42F7-8DCD-06A3FC44369F}" srcOrd="2" destOrd="0" presId="urn:microsoft.com/office/officeart/2008/layout/NameandTitleOrganizationalChart"/>
    <dgm:cxn modelId="{C9BC2EE1-D597-4941-8382-494AABD20EE9}" type="presParOf" srcId="{C09D4955-B558-46B3-9E36-7C46C25F7898}" destId="{A9D90FA0-BB34-46F0-9BDD-4E5A295D1F8A}" srcOrd="3" destOrd="0" presId="urn:microsoft.com/office/officeart/2008/layout/NameandTitleOrganizationalChart"/>
    <dgm:cxn modelId="{141D0349-9BD6-46A9-B504-546302E7995E}" type="presParOf" srcId="{A9D90FA0-BB34-46F0-9BDD-4E5A295D1F8A}" destId="{8ABCB6C8-BAD7-4ED9-94BE-E1126C72B4B3}" srcOrd="0" destOrd="0" presId="urn:microsoft.com/office/officeart/2008/layout/NameandTitleOrganizationalChart"/>
    <dgm:cxn modelId="{6CD5F381-DF75-473B-A9D5-FF397211EC6C}" type="presParOf" srcId="{8ABCB6C8-BAD7-4ED9-94BE-E1126C72B4B3}" destId="{27CFE99E-92C1-4BF1-89BE-1D13B37B4D11}" srcOrd="0" destOrd="0" presId="urn:microsoft.com/office/officeart/2008/layout/NameandTitleOrganizationalChart"/>
    <dgm:cxn modelId="{E607B492-634F-4F75-9E35-FF2F143D2EAF}" type="presParOf" srcId="{8ABCB6C8-BAD7-4ED9-94BE-E1126C72B4B3}" destId="{43A9DCEB-3240-40A0-91E8-1FF09A9AF2CF}" srcOrd="1" destOrd="0" presId="urn:microsoft.com/office/officeart/2008/layout/NameandTitleOrganizationalChart"/>
    <dgm:cxn modelId="{039FF74E-1C4F-40CC-B92C-F9457376AE30}" type="presParOf" srcId="{8ABCB6C8-BAD7-4ED9-94BE-E1126C72B4B3}" destId="{4946F34E-E04A-4443-BF6C-B31C4BDCBCA7}" srcOrd="2" destOrd="0" presId="urn:microsoft.com/office/officeart/2008/layout/NameandTitleOrganizationalChart"/>
    <dgm:cxn modelId="{EAE8BF8A-0BA0-4254-A55E-EDCD4739B67C}" type="presParOf" srcId="{A9D90FA0-BB34-46F0-9BDD-4E5A295D1F8A}" destId="{B3D3AC20-604C-4D2C-95F8-8D25EC8DE304}" srcOrd="1" destOrd="0" presId="urn:microsoft.com/office/officeart/2008/layout/NameandTitleOrganizationalChart"/>
    <dgm:cxn modelId="{9CAFEE4D-9B82-4580-88B8-66A70B477440}" type="presParOf" srcId="{A9D90FA0-BB34-46F0-9BDD-4E5A295D1F8A}" destId="{2B818605-164C-4F22-B04F-EB0C0065AF90}" srcOrd="2" destOrd="0" presId="urn:microsoft.com/office/officeart/2008/layout/NameandTitleOrganizationalChart"/>
    <dgm:cxn modelId="{95D94D67-DA72-4A81-8483-74F31BCB9154}" type="presParOf" srcId="{C09D4955-B558-46B3-9E36-7C46C25F7898}" destId="{CAEEBA4A-5712-4040-9E7E-3E978C0F4460}" srcOrd="4" destOrd="0" presId="urn:microsoft.com/office/officeart/2008/layout/NameandTitleOrganizationalChart"/>
    <dgm:cxn modelId="{7387950C-12E9-424D-97B8-38ADC6B72BD4}" type="presParOf" srcId="{C09D4955-B558-46B3-9E36-7C46C25F7898}" destId="{4359F10E-B948-4B19-821B-13914A7C2285}" srcOrd="5" destOrd="0" presId="urn:microsoft.com/office/officeart/2008/layout/NameandTitleOrganizationalChart"/>
    <dgm:cxn modelId="{EDE929A2-C95A-4196-9E78-3205C9CCB7A8}" type="presParOf" srcId="{4359F10E-B948-4B19-821B-13914A7C2285}" destId="{95C79A63-1302-4A13-8BC0-049F068E5E6F}" srcOrd="0" destOrd="0" presId="urn:microsoft.com/office/officeart/2008/layout/NameandTitleOrganizationalChart"/>
    <dgm:cxn modelId="{36155A9C-28BB-40A0-A812-AE657A7F8B69}" type="presParOf" srcId="{95C79A63-1302-4A13-8BC0-049F068E5E6F}" destId="{C037FB80-15EA-4E9D-A0A9-9F8C7A86019B}" srcOrd="0" destOrd="0" presId="urn:microsoft.com/office/officeart/2008/layout/NameandTitleOrganizationalChart"/>
    <dgm:cxn modelId="{5F387DE3-6A9E-4D2C-8FA0-811746BC9CD0}" type="presParOf" srcId="{95C79A63-1302-4A13-8BC0-049F068E5E6F}" destId="{A5C01D2C-A3DC-4F87-8744-2426DE187F9E}" srcOrd="1" destOrd="0" presId="urn:microsoft.com/office/officeart/2008/layout/NameandTitleOrganizationalChart"/>
    <dgm:cxn modelId="{6F051A54-F93C-4BF6-88C9-AEC31663578E}" type="presParOf" srcId="{95C79A63-1302-4A13-8BC0-049F068E5E6F}" destId="{5743BE40-745C-4CE1-A18F-B078E0F6C284}" srcOrd="2" destOrd="0" presId="urn:microsoft.com/office/officeart/2008/layout/NameandTitleOrganizationalChart"/>
    <dgm:cxn modelId="{CEFC9CC2-949C-49E2-88E4-E6FCEE8CFE61}" type="presParOf" srcId="{4359F10E-B948-4B19-821B-13914A7C2285}" destId="{7D8E0464-BAB8-4426-B5F0-8F1B1F565959}" srcOrd="1" destOrd="0" presId="urn:microsoft.com/office/officeart/2008/layout/NameandTitleOrganizationalChart"/>
    <dgm:cxn modelId="{FE8C2749-B6DC-4B89-949D-BB6C5C0EDC17}" type="presParOf" srcId="{4359F10E-B948-4B19-821B-13914A7C2285}" destId="{32DDE942-2702-4644-9D9C-78397FD66F7F}" srcOrd="2" destOrd="0" presId="urn:microsoft.com/office/officeart/2008/layout/NameandTitleOrganizationalChart"/>
    <dgm:cxn modelId="{A56C90C8-F400-4949-B235-28C189811466}" type="presParOf" srcId="{C09D4955-B558-46B3-9E36-7C46C25F7898}" destId="{4D59EFF3-368D-4803-B88A-682283E81F6C}" srcOrd="6" destOrd="0" presId="urn:microsoft.com/office/officeart/2008/layout/NameandTitleOrganizationalChart"/>
    <dgm:cxn modelId="{ECA4DECD-83A3-437D-8050-54233483F7FE}" type="presParOf" srcId="{C09D4955-B558-46B3-9E36-7C46C25F7898}" destId="{C2F774ED-8030-4BC2-B83F-692561AD763E}" srcOrd="7" destOrd="0" presId="urn:microsoft.com/office/officeart/2008/layout/NameandTitleOrganizationalChart"/>
    <dgm:cxn modelId="{707E551C-9C28-48A2-975B-8BB14F80A6BB}" type="presParOf" srcId="{C2F774ED-8030-4BC2-B83F-692561AD763E}" destId="{0149C32A-9230-4CA1-8D8C-D66885639ED9}" srcOrd="0" destOrd="0" presId="urn:microsoft.com/office/officeart/2008/layout/NameandTitleOrganizationalChart"/>
    <dgm:cxn modelId="{5E7C7BFF-A24F-41F7-A289-75F08631D8A7}" type="presParOf" srcId="{0149C32A-9230-4CA1-8D8C-D66885639ED9}" destId="{85D7AD42-8C1A-452D-A753-0E0F3A7D7042}" srcOrd="0" destOrd="0" presId="urn:microsoft.com/office/officeart/2008/layout/NameandTitleOrganizationalChart"/>
    <dgm:cxn modelId="{3BDCC89B-6F02-445F-B0DA-E3500FBF2C0F}" type="presParOf" srcId="{0149C32A-9230-4CA1-8D8C-D66885639ED9}" destId="{6E446809-943B-47BC-83FC-422D9493B5B4}" srcOrd="1" destOrd="0" presId="urn:microsoft.com/office/officeart/2008/layout/NameandTitleOrganizationalChart"/>
    <dgm:cxn modelId="{3C9880D1-D389-44A5-9EC8-9AAFCADEB5E0}" type="presParOf" srcId="{0149C32A-9230-4CA1-8D8C-D66885639ED9}" destId="{2393C546-D738-4170-952D-B3DAE8F85D7F}" srcOrd="2" destOrd="0" presId="urn:microsoft.com/office/officeart/2008/layout/NameandTitleOrganizationalChart"/>
    <dgm:cxn modelId="{02944851-E072-4C2A-955B-A9DC5BD2039A}" type="presParOf" srcId="{C2F774ED-8030-4BC2-B83F-692561AD763E}" destId="{AE5F7C70-7BBF-4CB2-B3CA-C6BAEB141BFD}" srcOrd="1" destOrd="0" presId="urn:microsoft.com/office/officeart/2008/layout/NameandTitleOrganizationalChart"/>
    <dgm:cxn modelId="{93D55E99-B2DC-4580-A717-13E57710BF96}" type="presParOf" srcId="{C2F774ED-8030-4BC2-B83F-692561AD763E}" destId="{978B38DA-BE90-4DC4-93C9-1640B0882675}" srcOrd="2" destOrd="0" presId="urn:microsoft.com/office/officeart/2008/layout/NameandTitleOrganizationalChart"/>
    <dgm:cxn modelId="{9A86EFB0-0A39-4299-8862-0725D61F075A}" type="presParOf" srcId="{037AD090-DABD-4E1A-BDDB-CB8E03343F0A}" destId="{ED3AE755-9BB4-4096-97B0-3C04126B33CE}" srcOrd="2" destOrd="0" presId="urn:microsoft.com/office/officeart/2008/layout/NameandTitleOrganizationalChart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30BCF4-4DC7-4135-B828-35484550B77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87B9855-0C49-4A47-8A75-09AC26AF008A}">
      <dgm:prSet phldrT="[Texto]"/>
      <dgm:spPr/>
      <dgm:t>
        <a:bodyPr/>
        <a:lstStyle/>
        <a:p>
          <a:r>
            <a:rPr lang="es-MX" dirty="0" smtClean="0"/>
            <a:t>Jefe de </a:t>
          </a:r>
          <a:r>
            <a:rPr lang="es-MX" smtClean="0"/>
            <a:t>Acción Móvil</a:t>
          </a:r>
          <a:endParaRPr lang="en-US" dirty="0"/>
        </a:p>
      </dgm:t>
    </dgm:pt>
    <dgm:pt modelId="{C662BB83-D1ED-4B8B-9401-4154A3E92593}" type="parTrans" cxnId="{7ACB7AB2-BA6E-4D18-90DB-99BF8A0BE780}">
      <dgm:prSet/>
      <dgm:spPr/>
      <dgm:t>
        <a:bodyPr/>
        <a:lstStyle/>
        <a:p>
          <a:endParaRPr lang="en-US"/>
        </a:p>
      </dgm:t>
    </dgm:pt>
    <dgm:pt modelId="{C6C40950-16CD-4FE3-8776-8152A147F722}" type="sibTrans" cxnId="{7ACB7AB2-BA6E-4D18-90DB-99BF8A0BE780}">
      <dgm:prSet custT="1"/>
      <dgm:spPr/>
      <dgm:t>
        <a:bodyPr/>
        <a:lstStyle/>
        <a:p>
          <a:r>
            <a:rPr lang="es-MX" sz="1800" dirty="0" smtClean="0"/>
            <a:t>Gaudencio </a:t>
          </a:r>
          <a:r>
            <a:rPr lang="es-MX" sz="1800" dirty="0" err="1" smtClean="0"/>
            <a:t>Atayde</a:t>
          </a:r>
          <a:endParaRPr lang="en-US" sz="1800" dirty="0"/>
        </a:p>
      </dgm:t>
    </dgm:pt>
    <dgm:pt modelId="{4EF2F10A-2316-413A-8B6E-496BCEE069DC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B4CAD200-98EE-4F94-87A6-9355FC8DF090}" type="parTrans" cxnId="{F9F42B9F-1FDB-4B45-AC7B-56C21ED4A3A2}">
      <dgm:prSet/>
      <dgm:spPr/>
      <dgm:t>
        <a:bodyPr/>
        <a:lstStyle/>
        <a:p>
          <a:endParaRPr lang="en-US"/>
        </a:p>
      </dgm:t>
    </dgm:pt>
    <dgm:pt modelId="{DACF1074-D556-4F9A-8E36-43D7C8F1E88D}" type="sibTrans" cxnId="{F9F42B9F-1FDB-4B45-AC7B-56C21ED4A3A2}">
      <dgm:prSet/>
      <dgm:spPr/>
      <dgm:t>
        <a:bodyPr/>
        <a:lstStyle/>
        <a:p>
          <a:r>
            <a:rPr lang="es-MX" dirty="0" smtClean="0"/>
            <a:t>Brenda Rodríguez</a:t>
          </a:r>
          <a:endParaRPr lang="en-US" dirty="0"/>
        </a:p>
      </dgm:t>
    </dgm:pt>
    <dgm:pt modelId="{D63A67F3-4EDD-49D4-BC27-C071480B35AB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8FC9EE34-BEB5-426E-84ED-A87167C21792}" type="sibTrans" cxnId="{24BBB362-5E00-4F57-9B24-9B7034F710B6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Norma Alarcón</a:t>
          </a:r>
          <a:endParaRPr lang="en-US" dirty="0"/>
        </a:p>
      </dgm:t>
    </dgm:pt>
    <dgm:pt modelId="{81DF66CB-0E93-4954-873E-CD0C22362177}" type="parTrans" cxnId="{24BBB362-5E00-4F57-9B24-9B7034F710B6}">
      <dgm:prSet/>
      <dgm:spPr/>
      <dgm:t>
        <a:bodyPr/>
        <a:lstStyle/>
        <a:p>
          <a:endParaRPr lang="en-US"/>
        </a:p>
      </dgm:t>
    </dgm:pt>
    <dgm:pt modelId="{8AA3E902-B5B0-4C65-BC50-3AAE002895DE}" type="pres">
      <dgm:prSet presAssocID="{D430BCF4-4DC7-4135-B828-35484550B7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37AD090-DABD-4E1A-BDDB-CB8E03343F0A}" type="pres">
      <dgm:prSet presAssocID="{287B9855-0C49-4A47-8A75-09AC26AF008A}" presName="hierRoot1" presStyleCnt="0">
        <dgm:presLayoutVars>
          <dgm:hierBranch val="init"/>
        </dgm:presLayoutVars>
      </dgm:prSet>
      <dgm:spPr/>
    </dgm:pt>
    <dgm:pt modelId="{55AF2ACE-7526-4ECB-AC6E-D23F4AF84443}" type="pres">
      <dgm:prSet presAssocID="{287B9855-0C49-4A47-8A75-09AC26AF008A}" presName="rootComposite1" presStyleCnt="0"/>
      <dgm:spPr/>
    </dgm:pt>
    <dgm:pt modelId="{ADBB0CC8-5BF9-4DAE-8DB4-732B93E108ED}" type="pres">
      <dgm:prSet presAssocID="{287B9855-0C49-4A47-8A75-09AC26AF008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E356CE8-EA6A-4A3E-9F85-2275673D4569}" type="pres">
      <dgm:prSet presAssocID="{287B9855-0C49-4A47-8A75-09AC26AF008A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106E04-B438-46AC-93F7-A674F28310CA}" type="pres">
      <dgm:prSet presAssocID="{287B9855-0C49-4A47-8A75-09AC26AF008A}" presName="rootConnector1" presStyleLbl="node1" presStyleIdx="0" presStyleCnt="2"/>
      <dgm:spPr/>
      <dgm:t>
        <a:bodyPr/>
        <a:lstStyle/>
        <a:p>
          <a:endParaRPr lang="en-US"/>
        </a:p>
      </dgm:t>
    </dgm:pt>
    <dgm:pt modelId="{C09D4955-B558-46B3-9E36-7C46C25F7898}" type="pres">
      <dgm:prSet presAssocID="{287B9855-0C49-4A47-8A75-09AC26AF008A}" presName="hierChild2" presStyleCnt="0"/>
      <dgm:spPr/>
    </dgm:pt>
    <dgm:pt modelId="{7659CA0E-0982-4E2A-95E0-5E62BF4D6FE6}" type="pres">
      <dgm:prSet presAssocID="{81DF66CB-0E93-4954-873E-CD0C22362177}" presName="Name37" presStyleLbl="parChTrans1D2" presStyleIdx="0" presStyleCnt="2"/>
      <dgm:spPr/>
      <dgm:t>
        <a:bodyPr/>
        <a:lstStyle/>
        <a:p>
          <a:endParaRPr lang="en-US"/>
        </a:p>
      </dgm:t>
    </dgm:pt>
    <dgm:pt modelId="{59FADD3A-B301-4D28-9300-0A5E4DE5E77A}" type="pres">
      <dgm:prSet presAssocID="{D63A67F3-4EDD-49D4-BC27-C071480B35AB}" presName="hierRoot2" presStyleCnt="0">
        <dgm:presLayoutVars>
          <dgm:hierBranch val="init"/>
        </dgm:presLayoutVars>
      </dgm:prSet>
      <dgm:spPr/>
    </dgm:pt>
    <dgm:pt modelId="{09BCE87C-1A53-4EFB-8B0D-A48A94FFB0D6}" type="pres">
      <dgm:prSet presAssocID="{D63A67F3-4EDD-49D4-BC27-C071480B35AB}" presName="rootComposite" presStyleCnt="0"/>
      <dgm:spPr/>
    </dgm:pt>
    <dgm:pt modelId="{21FBC0EE-113E-4D2E-AB4E-A874872F31DD}" type="pres">
      <dgm:prSet presAssocID="{D63A67F3-4EDD-49D4-BC27-C071480B35AB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0E0D8D1-C5C6-4A7B-9B89-174C2B710B79}" type="pres">
      <dgm:prSet presAssocID="{D63A67F3-4EDD-49D4-BC27-C071480B35AB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08BCC13-3D46-488E-B494-76A99EE57A07}" type="pres">
      <dgm:prSet presAssocID="{D63A67F3-4EDD-49D4-BC27-C071480B35AB}" presName="rootConnector" presStyleLbl="node2" presStyleIdx="0" presStyleCnt="0"/>
      <dgm:spPr/>
      <dgm:t>
        <a:bodyPr/>
        <a:lstStyle/>
        <a:p>
          <a:endParaRPr lang="en-US"/>
        </a:p>
      </dgm:t>
    </dgm:pt>
    <dgm:pt modelId="{2DDC6CDB-B9D3-4AD2-B339-1E99ECE7DF2F}" type="pres">
      <dgm:prSet presAssocID="{D63A67F3-4EDD-49D4-BC27-C071480B35AB}" presName="hierChild4" presStyleCnt="0"/>
      <dgm:spPr/>
    </dgm:pt>
    <dgm:pt modelId="{138DAFDE-1232-4BB0-AA14-D1438F4F4717}" type="pres">
      <dgm:prSet presAssocID="{D63A67F3-4EDD-49D4-BC27-C071480B35AB}" presName="hierChild5" presStyleCnt="0"/>
      <dgm:spPr/>
    </dgm:pt>
    <dgm:pt modelId="{4BE94B7D-834B-42F7-8DCD-06A3FC44369F}" type="pres">
      <dgm:prSet presAssocID="{B4CAD200-98EE-4F94-87A6-9355FC8DF09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9D90FA0-BB34-46F0-9BDD-4E5A295D1F8A}" type="pres">
      <dgm:prSet presAssocID="{4EF2F10A-2316-413A-8B6E-496BCEE069DC}" presName="hierRoot2" presStyleCnt="0">
        <dgm:presLayoutVars>
          <dgm:hierBranch val="init"/>
        </dgm:presLayoutVars>
      </dgm:prSet>
      <dgm:spPr/>
    </dgm:pt>
    <dgm:pt modelId="{8ABCB6C8-BAD7-4ED9-94BE-E1126C72B4B3}" type="pres">
      <dgm:prSet presAssocID="{4EF2F10A-2316-413A-8B6E-496BCEE069DC}" presName="rootComposite" presStyleCnt="0"/>
      <dgm:spPr/>
    </dgm:pt>
    <dgm:pt modelId="{27CFE99E-92C1-4BF1-89BE-1D13B37B4D11}" type="pres">
      <dgm:prSet presAssocID="{4EF2F10A-2316-413A-8B6E-496BCEE069DC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3A9DCEB-3240-40A0-91E8-1FF09A9AF2CF}" type="pres">
      <dgm:prSet presAssocID="{4EF2F10A-2316-413A-8B6E-496BCEE069DC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46F34E-E04A-4443-BF6C-B31C4BDCBCA7}" type="pres">
      <dgm:prSet presAssocID="{4EF2F10A-2316-413A-8B6E-496BCEE069DC}" presName="rootConnector" presStyleLbl="node2" presStyleIdx="0" presStyleCnt="0"/>
      <dgm:spPr/>
      <dgm:t>
        <a:bodyPr/>
        <a:lstStyle/>
        <a:p>
          <a:endParaRPr lang="en-US"/>
        </a:p>
      </dgm:t>
    </dgm:pt>
    <dgm:pt modelId="{B3D3AC20-604C-4D2C-95F8-8D25EC8DE304}" type="pres">
      <dgm:prSet presAssocID="{4EF2F10A-2316-413A-8B6E-496BCEE069DC}" presName="hierChild4" presStyleCnt="0"/>
      <dgm:spPr/>
    </dgm:pt>
    <dgm:pt modelId="{2B818605-164C-4F22-B04F-EB0C0065AF90}" type="pres">
      <dgm:prSet presAssocID="{4EF2F10A-2316-413A-8B6E-496BCEE069DC}" presName="hierChild5" presStyleCnt="0"/>
      <dgm:spPr/>
    </dgm:pt>
    <dgm:pt modelId="{ED3AE755-9BB4-4096-97B0-3C04126B33CE}" type="pres">
      <dgm:prSet presAssocID="{287B9855-0C49-4A47-8A75-09AC26AF008A}" presName="hierChild3" presStyleCnt="0"/>
      <dgm:spPr/>
    </dgm:pt>
  </dgm:ptLst>
  <dgm:cxnLst>
    <dgm:cxn modelId="{208E34BB-E4D0-4A6D-9DAA-3C367EEAF4D6}" type="presOf" srcId="{D63A67F3-4EDD-49D4-BC27-C071480B35AB}" destId="{E08BCC13-3D46-488E-B494-76A99EE57A07}" srcOrd="1" destOrd="0" presId="urn:microsoft.com/office/officeart/2008/layout/NameandTitleOrganizationalChart"/>
    <dgm:cxn modelId="{401A69F9-516E-4B34-AF73-D1F87DB3BE48}" type="presOf" srcId="{D63A67F3-4EDD-49D4-BC27-C071480B35AB}" destId="{21FBC0EE-113E-4D2E-AB4E-A874872F31DD}" srcOrd="0" destOrd="0" presId="urn:microsoft.com/office/officeart/2008/layout/NameandTitleOrganizationalChart"/>
    <dgm:cxn modelId="{24BBB362-5E00-4F57-9B24-9B7034F710B6}" srcId="{287B9855-0C49-4A47-8A75-09AC26AF008A}" destId="{D63A67F3-4EDD-49D4-BC27-C071480B35AB}" srcOrd="0" destOrd="0" parTransId="{81DF66CB-0E93-4954-873E-CD0C22362177}" sibTransId="{8FC9EE34-BEB5-426E-84ED-A87167C21792}"/>
    <dgm:cxn modelId="{BAA600C4-250E-47AF-9380-367B8BC24650}" type="presOf" srcId="{81DF66CB-0E93-4954-873E-CD0C22362177}" destId="{7659CA0E-0982-4E2A-95E0-5E62BF4D6FE6}" srcOrd="0" destOrd="0" presId="urn:microsoft.com/office/officeart/2008/layout/NameandTitleOrganizationalChart"/>
    <dgm:cxn modelId="{AD617AB5-95F8-409C-9A27-E9250AA8225A}" type="presOf" srcId="{4EF2F10A-2316-413A-8B6E-496BCEE069DC}" destId="{4946F34E-E04A-4443-BF6C-B31C4BDCBCA7}" srcOrd="1" destOrd="0" presId="urn:microsoft.com/office/officeart/2008/layout/NameandTitleOrganizationalChart"/>
    <dgm:cxn modelId="{1970F5BE-AC2D-430A-B507-42B211784CA5}" type="presOf" srcId="{8FC9EE34-BEB5-426E-84ED-A87167C21792}" destId="{80E0D8D1-C5C6-4A7B-9B89-174C2B710B79}" srcOrd="0" destOrd="0" presId="urn:microsoft.com/office/officeart/2008/layout/NameandTitleOrganizationalChart"/>
    <dgm:cxn modelId="{05BE85BD-8C73-4BDB-9F4A-8C297F534386}" type="presOf" srcId="{DACF1074-D556-4F9A-8E36-43D7C8F1E88D}" destId="{43A9DCEB-3240-40A0-91E8-1FF09A9AF2CF}" srcOrd="0" destOrd="0" presId="urn:microsoft.com/office/officeart/2008/layout/NameandTitleOrganizationalChart"/>
    <dgm:cxn modelId="{7B7EDA2D-EE25-481F-9A8D-7E66AEA63D60}" type="presOf" srcId="{D430BCF4-4DC7-4135-B828-35484550B779}" destId="{8AA3E902-B5B0-4C65-BC50-3AAE002895DE}" srcOrd="0" destOrd="0" presId="urn:microsoft.com/office/officeart/2008/layout/NameandTitleOrganizationalChart"/>
    <dgm:cxn modelId="{CEB657A7-E6FF-406C-8F2B-5209973DF423}" type="presOf" srcId="{287B9855-0C49-4A47-8A75-09AC26AF008A}" destId="{B8106E04-B438-46AC-93F7-A674F28310CA}" srcOrd="1" destOrd="0" presId="urn:microsoft.com/office/officeart/2008/layout/NameandTitleOrganizationalChart"/>
    <dgm:cxn modelId="{9023E95C-25DB-461E-9D26-4E06C6235A49}" type="presOf" srcId="{C6C40950-16CD-4FE3-8776-8152A147F722}" destId="{AE356CE8-EA6A-4A3E-9F85-2275673D4569}" srcOrd="0" destOrd="0" presId="urn:microsoft.com/office/officeart/2008/layout/NameandTitleOrganizationalChart"/>
    <dgm:cxn modelId="{F9F42B9F-1FDB-4B45-AC7B-56C21ED4A3A2}" srcId="{287B9855-0C49-4A47-8A75-09AC26AF008A}" destId="{4EF2F10A-2316-413A-8B6E-496BCEE069DC}" srcOrd="1" destOrd="0" parTransId="{B4CAD200-98EE-4F94-87A6-9355FC8DF090}" sibTransId="{DACF1074-D556-4F9A-8E36-43D7C8F1E88D}"/>
    <dgm:cxn modelId="{F3CEF96E-8EF3-4F98-AA4A-70524C1D75B2}" type="presOf" srcId="{B4CAD200-98EE-4F94-87A6-9355FC8DF090}" destId="{4BE94B7D-834B-42F7-8DCD-06A3FC44369F}" srcOrd="0" destOrd="0" presId="urn:microsoft.com/office/officeart/2008/layout/NameandTitleOrganizationalChart"/>
    <dgm:cxn modelId="{2D13287E-9C21-44CE-A793-3578C792F76C}" type="presOf" srcId="{4EF2F10A-2316-413A-8B6E-496BCEE069DC}" destId="{27CFE99E-92C1-4BF1-89BE-1D13B37B4D11}" srcOrd="0" destOrd="0" presId="urn:microsoft.com/office/officeart/2008/layout/NameandTitleOrganizationalChart"/>
    <dgm:cxn modelId="{7ACB7AB2-BA6E-4D18-90DB-99BF8A0BE780}" srcId="{D430BCF4-4DC7-4135-B828-35484550B779}" destId="{287B9855-0C49-4A47-8A75-09AC26AF008A}" srcOrd="0" destOrd="0" parTransId="{C662BB83-D1ED-4B8B-9401-4154A3E92593}" sibTransId="{C6C40950-16CD-4FE3-8776-8152A147F722}"/>
    <dgm:cxn modelId="{B454497C-5CCA-4004-96E7-507B14B560FA}" type="presOf" srcId="{287B9855-0C49-4A47-8A75-09AC26AF008A}" destId="{ADBB0CC8-5BF9-4DAE-8DB4-732B93E108ED}" srcOrd="0" destOrd="0" presId="urn:microsoft.com/office/officeart/2008/layout/NameandTitleOrganizationalChart"/>
    <dgm:cxn modelId="{E71FCA02-97A4-4700-A4FD-AE60374D92AE}" type="presParOf" srcId="{8AA3E902-B5B0-4C65-BC50-3AAE002895DE}" destId="{037AD090-DABD-4E1A-BDDB-CB8E03343F0A}" srcOrd="0" destOrd="0" presId="urn:microsoft.com/office/officeart/2008/layout/NameandTitleOrganizationalChart"/>
    <dgm:cxn modelId="{E9D1293F-59FB-43F3-B9B8-9B68615B1482}" type="presParOf" srcId="{037AD090-DABD-4E1A-BDDB-CB8E03343F0A}" destId="{55AF2ACE-7526-4ECB-AC6E-D23F4AF84443}" srcOrd="0" destOrd="0" presId="urn:microsoft.com/office/officeart/2008/layout/NameandTitleOrganizationalChart"/>
    <dgm:cxn modelId="{07FB68EB-FE01-4ABD-8027-D1249081D3A9}" type="presParOf" srcId="{55AF2ACE-7526-4ECB-AC6E-D23F4AF84443}" destId="{ADBB0CC8-5BF9-4DAE-8DB4-732B93E108ED}" srcOrd="0" destOrd="0" presId="urn:microsoft.com/office/officeart/2008/layout/NameandTitleOrganizationalChart"/>
    <dgm:cxn modelId="{BCD561DF-D21D-4554-825C-E4D5ADD4874E}" type="presParOf" srcId="{55AF2ACE-7526-4ECB-AC6E-D23F4AF84443}" destId="{AE356CE8-EA6A-4A3E-9F85-2275673D4569}" srcOrd="1" destOrd="0" presId="urn:microsoft.com/office/officeart/2008/layout/NameandTitleOrganizationalChart"/>
    <dgm:cxn modelId="{87FCB015-8F7A-47BC-BF57-E8580A86C5DB}" type="presParOf" srcId="{55AF2ACE-7526-4ECB-AC6E-D23F4AF84443}" destId="{B8106E04-B438-46AC-93F7-A674F28310CA}" srcOrd="2" destOrd="0" presId="urn:microsoft.com/office/officeart/2008/layout/NameandTitleOrganizationalChart"/>
    <dgm:cxn modelId="{C713EFA9-F1CD-407D-B77B-A24DCEC1C587}" type="presParOf" srcId="{037AD090-DABD-4E1A-BDDB-CB8E03343F0A}" destId="{C09D4955-B558-46B3-9E36-7C46C25F7898}" srcOrd="1" destOrd="0" presId="urn:microsoft.com/office/officeart/2008/layout/NameandTitleOrganizationalChart"/>
    <dgm:cxn modelId="{6EAE60F3-F8EC-473C-9228-1A399ACC217F}" type="presParOf" srcId="{C09D4955-B558-46B3-9E36-7C46C25F7898}" destId="{7659CA0E-0982-4E2A-95E0-5E62BF4D6FE6}" srcOrd="0" destOrd="0" presId="urn:microsoft.com/office/officeart/2008/layout/NameandTitleOrganizationalChart"/>
    <dgm:cxn modelId="{71729BD5-45FA-4446-B940-FE837A321604}" type="presParOf" srcId="{C09D4955-B558-46B3-9E36-7C46C25F7898}" destId="{59FADD3A-B301-4D28-9300-0A5E4DE5E77A}" srcOrd="1" destOrd="0" presId="urn:microsoft.com/office/officeart/2008/layout/NameandTitleOrganizationalChart"/>
    <dgm:cxn modelId="{7E3C2458-9F9E-448D-BBE9-E037B3C4A8EF}" type="presParOf" srcId="{59FADD3A-B301-4D28-9300-0A5E4DE5E77A}" destId="{09BCE87C-1A53-4EFB-8B0D-A48A94FFB0D6}" srcOrd="0" destOrd="0" presId="urn:microsoft.com/office/officeart/2008/layout/NameandTitleOrganizationalChart"/>
    <dgm:cxn modelId="{45995B3E-F0E0-4AE8-A2FB-73C2FA4441D4}" type="presParOf" srcId="{09BCE87C-1A53-4EFB-8B0D-A48A94FFB0D6}" destId="{21FBC0EE-113E-4D2E-AB4E-A874872F31DD}" srcOrd="0" destOrd="0" presId="urn:microsoft.com/office/officeart/2008/layout/NameandTitleOrganizationalChart"/>
    <dgm:cxn modelId="{450D30C7-EDA0-4691-8CF5-AD5C4BCB69C9}" type="presParOf" srcId="{09BCE87C-1A53-4EFB-8B0D-A48A94FFB0D6}" destId="{80E0D8D1-C5C6-4A7B-9B89-174C2B710B79}" srcOrd="1" destOrd="0" presId="urn:microsoft.com/office/officeart/2008/layout/NameandTitleOrganizationalChart"/>
    <dgm:cxn modelId="{B260DF01-542F-47B0-A2E0-85B31F04C428}" type="presParOf" srcId="{09BCE87C-1A53-4EFB-8B0D-A48A94FFB0D6}" destId="{E08BCC13-3D46-488E-B494-76A99EE57A07}" srcOrd="2" destOrd="0" presId="urn:microsoft.com/office/officeart/2008/layout/NameandTitleOrganizationalChart"/>
    <dgm:cxn modelId="{681FAC22-0E23-4302-8E02-EFEE79DB13E1}" type="presParOf" srcId="{59FADD3A-B301-4D28-9300-0A5E4DE5E77A}" destId="{2DDC6CDB-B9D3-4AD2-B339-1E99ECE7DF2F}" srcOrd="1" destOrd="0" presId="urn:microsoft.com/office/officeart/2008/layout/NameandTitleOrganizationalChart"/>
    <dgm:cxn modelId="{803C892C-1E80-4254-B943-4C491DCBAC0A}" type="presParOf" srcId="{59FADD3A-B301-4D28-9300-0A5E4DE5E77A}" destId="{138DAFDE-1232-4BB0-AA14-D1438F4F4717}" srcOrd="2" destOrd="0" presId="urn:microsoft.com/office/officeart/2008/layout/NameandTitleOrganizationalChart"/>
    <dgm:cxn modelId="{AABCDDDF-76FB-443E-9080-B2ABA75EB5E9}" type="presParOf" srcId="{C09D4955-B558-46B3-9E36-7C46C25F7898}" destId="{4BE94B7D-834B-42F7-8DCD-06A3FC44369F}" srcOrd="2" destOrd="0" presId="urn:microsoft.com/office/officeart/2008/layout/NameandTitleOrganizationalChart"/>
    <dgm:cxn modelId="{57407125-E13C-4F82-AF06-8FFDD6FF8A1F}" type="presParOf" srcId="{C09D4955-B558-46B3-9E36-7C46C25F7898}" destId="{A9D90FA0-BB34-46F0-9BDD-4E5A295D1F8A}" srcOrd="3" destOrd="0" presId="urn:microsoft.com/office/officeart/2008/layout/NameandTitleOrganizationalChart"/>
    <dgm:cxn modelId="{EAD05B51-6471-4032-8881-A796B249B22A}" type="presParOf" srcId="{A9D90FA0-BB34-46F0-9BDD-4E5A295D1F8A}" destId="{8ABCB6C8-BAD7-4ED9-94BE-E1126C72B4B3}" srcOrd="0" destOrd="0" presId="urn:microsoft.com/office/officeart/2008/layout/NameandTitleOrganizationalChart"/>
    <dgm:cxn modelId="{E9A844A9-E507-41FF-91EC-3BA9819406DB}" type="presParOf" srcId="{8ABCB6C8-BAD7-4ED9-94BE-E1126C72B4B3}" destId="{27CFE99E-92C1-4BF1-89BE-1D13B37B4D11}" srcOrd="0" destOrd="0" presId="urn:microsoft.com/office/officeart/2008/layout/NameandTitleOrganizationalChart"/>
    <dgm:cxn modelId="{A157B4FF-F449-4054-833B-C3EB079D15BA}" type="presParOf" srcId="{8ABCB6C8-BAD7-4ED9-94BE-E1126C72B4B3}" destId="{43A9DCEB-3240-40A0-91E8-1FF09A9AF2CF}" srcOrd="1" destOrd="0" presId="urn:microsoft.com/office/officeart/2008/layout/NameandTitleOrganizationalChart"/>
    <dgm:cxn modelId="{22A345DE-7C57-48A0-975F-0CF6B5078B1A}" type="presParOf" srcId="{8ABCB6C8-BAD7-4ED9-94BE-E1126C72B4B3}" destId="{4946F34E-E04A-4443-BF6C-B31C4BDCBCA7}" srcOrd="2" destOrd="0" presId="urn:microsoft.com/office/officeart/2008/layout/NameandTitleOrganizationalChart"/>
    <dgm:cxn modelId="{705F488B-344F-439E-907C-B3A43ACAE07B}" type="presParOf" srcId="{A9D90FA0-BB34-46F0-9BDD-4E5A295D1F8A}" destId="{B3D3AC20-604C-4D2C-95F8-8D25EC8DE304}" srcOrd="1" destOrd="0" presId="urn:microsoft.com/office/officeart/2008/layout/NameandTitleOrganizationalChart"/>
    <dgm:cxn modelId="{2BADF5D2-FD76-48A2-A843-BC1813BD15B6}" type="presParOf" srcId="{A9D90FA0-BB34-46F0-9BDD-4E5A295D1F8A}" destId="{2B818605-164C-4F22-B04F-EB0C0065AF90}" srcOrd="2" destOrd="0" presId="urn:microsoft.com/office/officeart/2008/layout/NameandTitleOrganizationalChart"/>
    <dgm:cxn modelId="{A1894EE5-3C38-496B-9333-221AA24CF7CC}" type="presParOf" srcId="{037AD090-DABD-4E1A-BDDB-CB8E03343F0A}" destId="{ED3AE755-9BB4-4096-97B0-3C04126B33C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09D44E7-E793-4B01-A557-BA81DDECB6C6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3A6AEBC-A2E3-40ED-9997-C2D69996F0CB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2D7AECFE-5D69-4E02-BFA7-3145A0FFB59A}" type="parTrans" cxnId="{3C5F8025-E4F7-42C8-8FF0-416FC482B0F7}">
      <dgm:prSet/>
      <dgm:spPr/>
      <dgm:t>
        <a:bodyPr/>
        <a:lstStyle/>
        <a:p>
          <a:endParaRPr lang="en-US"/>
        </a:p>
      </dgm:t>
    </dgm:pt>
    <dgm:pt modelId="{599F2B36-C5FF-47C0-A88C-67DF9DEE6CE8}" type="sibTrans" cxnId="{3C5F8025-E4F7-42C8-8FF0-416FC482B0F7}">
      <dgm:prSet/>
      <dgm:spPr/>
      <dgm:t>
        <a:bodyPr/>
        <a:lstStyle/>
        <a:p>
          <a:r>
            <a:rPr lang="es-MX" dirty="0" smtClean="0"/>
            <a:t>Alfredo</a:t>
          </a:r>
          <a:r>
            <a:rPr lang="es-MX" baseline="0" dirty="0" smtClean="0"/>
            <a:t> Castillo</a:t>
          </a:r>
          <a:endParaRPr lang="en-US" dirty="0"/>
        </a:p>
      </dgm:t>
    </dgm:pt>
    <dgm:pt modelId="{E5FD41FB-CB75-4E32-AB22-35A4A6088258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41F236CD-0B53-4C9A-8782-C28C7EBE94B7}" type="parTrans" cxnId="{1F5E9AA4-65A7-444C-9B82-4096C5E17131}">
      <dgm:prSet/>
      <dgm:spPr/>
      <dgm:t>
        <a:bodyPr/>
        <a:lstStyle/>
        <a:p>
          <a:endParaRPr lang="en-US"/>
        </a:p>
      </dgm:t>
    </dgm:pt>
    <dgm:pt modelId="{EBDE455A-212E-403A-9144-4EDCB87E9E2E}" type="sibTrans" cxnId="{1F5E9AA4-65A7-444C-9B82-4096C5E17131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Claudia </a:t>
          </a:r>
          <a:r>
            <a:rPr lang="es-MX" dirty="0" err="1" smtClean="0"/>
            <a:t>Nuñez</a:t>
          </a:r>
          <a:endParaRPr lang="en-US" dirty="0"/>
        </a:p>
      </dgm:t>
    </dgm:pt>
    <dgm:pt modelId="{553F7FE3-A431-45C5-8121-6506E2A1E88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3AFA9C72-C631-4489-AC6B-A91E1C90AF96}" type="sibTrans" cxnId="{AEF35FA8-5132-4A5D-BE7E-0138AF4565DB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Alonso Herrera</a:t>
          </a:r>
          <a:endParaRPr lang="en-US" dirty="0"/>
        </a:p>
      </dgm:t>
    </dgm:pt>
    <dgm:pt modelId="{5B34A31D-7EC6-4FC9-85A6-4D363199073D}" type="parTrans" cxnId="{AEF35FA8-5132-4A5D-BE7E-0138AF4565DB}">
      <dgm:prSet/>
      <dgm:spPr/>
      <dgm:t>
        <a:bodyPr/>
        <a:lstStyle/>
        <a:p>
          <a:endParaRPr lang="en-US"/>
        </a:p>
      </dgm:t>
    </dgm:pt>
    <dgm:pt modelId="{811B922B-255D-4048-A035-7B9F99605EC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83F60F5C-57A4-43F0-8016-67E881035681}" type="parTrans" cxnId="{4ECF370E-B5BC-4368-8408-317012676831}">
      <dgm:prSet/>
      <dgm:spPr/>
      <dgm:t>
        <a:bodyPr/>
        <a:lstStyle/>
        <a:p>
          <a:endParaRPr lang="en-US"/>
        </a:p>
      </dgm:t>
    </dgm:pt>
    <dgm:pt modelId="{7B63D137-D067-4F27-98CD-E701B827A3A3}" type="sibTrans" cxnId="{4ECF370E-B5BC-4368-8408-317012676831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Ricardo Banderas</a:t>
          </a:r>
          <a:endParaRPr lang="en-US" dirty="0"/>
        </a:p>
      </dgm:t>
    </dgm:pt>
    <dgm:pt modelId="{7C5886B9-E155-4C0E-B8E5-ED0A1B874B61}" type="asst">
      <dgm:prSet/>
      <dgm:spPr/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B2D6B3E8-B089-4CE0-B013-91997BFEF1F9}" type="parTrans" cxnId="{01E1C3F2-ED33-487D-A857-E5EBE91B1C90}">
      <dgm:prSet/>
      <dgm:spPr/>
      <dgm:t>
        <a:bodyPr/>
        <a:lstStyle/>
        <a:p>
          <a:endParaRPr lang="en-US"/>
        </a:p>
      </dgm:t>
    </dgm:pt>
    <dgm:pt modelId="{E8838FE5-95D9-41CA-87BA-E6A8607B95AF}" type="sibTrans" cxnId="{01E1C3F2-ED33-487D-A857-E5EBE91B1C90}">
      <dgm:prSet/>
      <dgm:spPr/>
      <dgm:t>
        <a:bodyPr/>
        <a:lstStyle/>
        <a:p>
          <a:r>
            <a:rPr lang="es-MX" dirty="0" smtClean="0"/>
            <a:t>Juan José </a:t>
          </a:r>
          <a:r>
            <a:rPr lang="es-MX" dirty="0" err="1" smtClean="0"/>
            <a:t>Melendez</a:t>
          </a:r>
          <a:endParaRPr lang="en-US" dirty="0"/>
        </a:p>
      </dgm:t>
    </dgm:pt>
    <dgm:pt modelId="{6F6E0F13-C01B-4438-9143-080F21C52B6A}" type="pres">
      <dgm:prSet presAssocID="{009D44E7-E793-4B01-A557-BA81DDECB6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1A546BC-2A90-4C0D-B4F8-DA5E56921E24}" type="pres">
      <dgm:prSet presAssocID="{63A6AEBC-A2E3-40ED-9997-C2D69996F0CB}" presName="hierRoot1" presStyleCnt="0">
        <dgm:presLayoutVars>
          <dgm:hierBranch val="init"/>
        </dgm:presLayoutVars>
      </dgm:prSet>
      <dgm:spPr/>
    </dgm:pt>
    <dgm:pt modelId="{62A59B28-B9AF-4A1B-9269-42837C78AF57}" type="pres">
      <dgm:prSet presAssocID="{63A6AEBC-A2E3-40ED-9997-C2D69996F0CB}" presName="rootComposite1" presStyleCnt="0"/>
      <dgm:spPr/>
    </dgm:pt>
    <dgm:pt modelId="{5D30D802-2CB4-4E72-841B-C90FCCAC30EF}" type="pres">
      <dgm:prSet presAssocID="{63A6AEBC-A2E3-40ED-9997-C2D69996F0C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A56162D-E988-406A-853B-05DDBDC848C6}" type="pres">
      <dgm:prSet presAssocID="{63A6AEBC-A2E3-40ED-9997-C2D69996F0C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0C6B3E5-61FD-4B8B-97C3-5BBF81E950D6}" type="pres">
      <dgm:prSet presAssocID="{63A6AEBC-A2E3-40ED-9997-C2D69996F0CB}" presName="rootConnector1" presStyleLbl="node1" presStyleIdx="0" presStyleCnt="3"/>
      <dgm:spPr/>
      <dgm:t>
        <a:bodyPr/>
        <a:lstStyle/>
        <a:p>
          <a:endParaRPr lang="en-US"/>
        </a:p>
      </dgm:t>
    </dgm:pt>
    <dgm:pt modelId="{49278836-3956-40D1-849F-D26BDFB087BF}" type="pres">
      <dgm:prSet presAssocID="{63A6AEBC-A2E3-40ED-9997-C2D69996F0CB}" presName="hierChild2" presStyleCnt="0"/>
      <dgm:spPr/>
    </dgm:pt>
    <dgm:pt modelId="{A8FFE3EE-043A-4619-A641-54E84681C7C4}" type="pres">
      <dgm:prSet presAssocID="{83F60F5C-57A4-43F0-8016-67E88103568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7E3FFFF-F38E-42B7-BD38-0F847E20DED2}" type="pres">
      <dgm:prSet presAssocID="{811B922B-255D-4048-A035-7B9F99605EC9}" presName="hierRoot2" presStyleCnt="0">
        <dgm:presLayoutVars>
          <dgm:hierBranch val="init"/>
        </dgm:presLayoutVars>
      </dgm:prSet>
      <dgm:spPr/>
    </dgm:pt>
    <dgm:pt modelId="{95777581-3BCD-4E61-BAA3-64904A2BB951}" type="pres">
      <dgm:prSet presAssocID="{811B922B-255D-4048-A035-7B9F99605EC9}" presName="rootComposite" presStyleCnt="0"/>
      <dgm:spPr/>
    </dgm:pt>
    <dgm:pt modelId="{2FD55DA2-E0E2-4DC4-9DA0-78157D6CB1EF}" type="pres">
      <dgm:prSet presAssocID="{811B922B-255D-4048-A035-7B9F99605EC9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6713DC2-AC1A-4847-9350-F282FD7E9CB3}" type="pres">
      <dgm:prSet presAssocID="{811B922B-255D-4048-A035-7B9F99605EC9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4463E4A-1188-42DC-B9EB-ABDE31188175}" type="pres">
      <dgm:prSet presAssocID="{811B922B-255D-4048-A035-7B9F99605EC9}" presName="rootConnector" presStyleLbl="node2" presStyleIdx="0" presStyleCnt="0"/>
      <dgm:spPr/>
      <dgm:t>
        <a:bodyPr/>
        <a:lstStyle/>
        <a:p>
          <a:endParaRPr lang="en-US"/>
        </a:p>
      </dgm:t>
    </dgm:pt>
    <dgm:pt modelId="{AF43A686-E5EF-4574-AA7A-D1052033D77E}" type="pres">
      <dgm:prSet presAssocID="{811B922B-255D-4048-A035-7B9F99605EC9}" presName="hierChild4" presStyleCnt="0"/>
      <dgm:spPr/>
    </dgm:pt>
    <dgm:pt modelId="{D8F8F02E-DE67-4D3B-B7CA-107864344721}" type="pres">
      <dgm:prSet presAssocID="{811B922B-255D-4048-A035-7B9F99605EC9}" presName="hierChild5" presStyleCnt="0"/>
      <dgm:spPr/>
    </dgm:pt>
    <dgm:pt modelId="{F919DE7B-68D1-430D-8BF1-DA909D721FEE}" type="pres">
      <dgm:prSet presAssocID="{B2D6B3E8-B089-4CE0-B013-91997BFEF1F9}" presName="Name96" presStyleLbl="parChTrans1D3" presStyleIdx="0" presStyleCnt="1"/>
      <dgm:spPr/>
      <dgm:t>
        <a:bodyPr/>
        <a:lstStyle/>
        <a:p>
          <a:endParaRPr lang="en-US"/>
        </a:p>
      </dgm:t>
    </dgm:pt>
    <dgm:pt modelId="{88A6C5BE-D16D-4DE1-B26A-9553E3EA3390}" type="pres">
      <dgm:prSet presAssocID="{7C5886B9-E155-4C0E-B8E5-ED0A1B874B61}" presName="hierRoot3" presStyleCnt="0">
        <dgm:presLayoutVars>
          <dgm:hierBranch val="init"/>
        </dgm:presLayoutVars>
      </dgm:prSet>
      <dgm:spPr/>
    </dgm:pt>
    <dgm:pt modelId="{03A43095-3396-4D36-8D3D-B6DB4E75F79D}" type="pres">
      <dgm:prSet presAssocID="{7C5886B9-E155-4C0E-B8E5-ED0A1B874B61}" presName="rootComposite3" presStyleCnt="0"/>
      <dgm:spPr/>
    </dgm:pt>
    <dgm:pt modelId="{90C2E4BF-C91C-40B6-812A-43338C7D440F}" type="pres">
      <dgm:prSet presAssocID="{7C5886B9-E155-4C0E-B8E5-ED0A1B874B61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2A8D58-5E35-440C-AA76-789C86EA77F4}" type="pres">
      <dgm:prSet presAssocID="{7C5886B9-E155-4C0E-B8E5-ED0A1B874B61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F03D973-E2D9-4ADA-AC13-EAAEA99E002C}" type="pres">
      <dgm:prSet presAssocID="{7C5886B9-E155-4C0E-B8E5-ED0A1B874B61}" presName="rootConnector3" presStyleLbl="asst2" presStyleIdx="0" presStyleCnt="0"/>
      <dgm:spPr/>
      <dgm:t>
        <a:bodyPr/>
        <a:lstStyle/>
        <a:p>
          <a:endParaRPr lang="en-US"/>
        </a:p>
      </dgm:t>
    </dgm:pt>
    <dgm:pt modelId="{610C122E-18F3-4737-9B08-931B01363E86}" type="pres">
      <dgm:prSet presAssocID="{7C5886B9-E155-4C0E-B8E5-ED0A1B874B61}" presName="hierChild6" presStyleCnt="0"/>
      <dgm:spPr/>
    </dgm:pt>
    <dgm:pt modelId="{93CEE5E2-C5B2-44A6-B88B-E0133A43620E}" type="pres">
      <dgm:prSet presAssocID="{7C5886B9-E155-4C0E-B8E5-ED0A1B874B61}" presName="hierChild7" presStyleCnt="0"/>
      <dgm:spPr/>
    </dgm:pt>
    <dgm:pt modelId="{2FCD5239-FE89-42E6-B8C7-6475FBA87510}" type="pres">
      <dgm:prSet presAssocID="{5B34A31D-7EC6-4FC9-85A6-4D363199073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66A73EA-7706-430C-BB1C-1162FB891A5B}" type="pres">
      <dgm:prSet presAssocID="{553F7FE3-A431-45C5-8121-6506E2A1E889}" presName="hierRoot2" presStyleCnt="0">
        <dgm:presLayoutVars>
          <dgm:hierBranch val="init"/>
        </dgm:presLayoutVars>
      </dgm:prSet>
      <dgm:spPr/>
    </dgm:pt>
    <dgm:pt modelId="{50E27774-6BCF-45F3-8459-10F372182F47}" type="pres">
      <dgm:prSet presAssocID="{553F7FE3-A431-45C5-8121-6506E2A1E889}" presName="rootComposite" presStyleCnt="0"/>
      <dgm:spPr/>
    </dgm:pt>
    <dgm:pt modelId="{E6AB8D6F-E2D1-4491-A65E-FBF5DAD17CD7}" type="pres">
      <dgm:prSet presAssocID="{553F7FE3-A431-45C5-8121-6506E2A1E889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ED18CA-4B1B-4C66-920F-402DC9D73148}" type="pres">
      <dgm:prSet presAssocID="{553F7FE3-A431-45C5-8121-6506E2A1E889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026BDFD-21A3-4862-B220-3DEC3E2BB93A}" type="pres">
      <dgm:prSet presAssocID="{553F7FE3-A431-45C5-8121-6506E2A1E889}" presName="rootConnector" presStyleLbl="node2" presStyleIdx="0" presStyleCnt="0"/>
      <dgm:spPr/>
      <dgm:t>
        <a:bodyPr/>
        <a:lstStyle/>
        <a:p>
          <a:endParaRPr lang="en-US"/>
        </a:p>
      </dgm:t>
    </dgm:pt>
    <dgm:pt modelId="{9863E92A-EFB9-4868-9AB8-25564E558F97}" type="pres">
      <dgm:prSet presAssocID="{553F7FE3-A431-45C5-8121-6506E2A1E889}" presName="hierChild4" presStyleCnt="0"/>
      <dgm:spPr/>
    </dgm:pt>
    <dgm:pt modelId="{45394ADC-9012-46F9-9542-69A75B0D03F9}" type="pres">
      <dgm:prSet presAssocID="{553F7FE3-A431-45C5-8121-6506E2A1E889}" presName="hierChild5" presStyleCnt="0"/>
      <dgm:spPr/>
    </dgm:pt>
    <dgm:pt modelId="{80E42AF9-85DA-40B3-AB1B-71F6B3CE499A}" type="pres">
      <dgm:prSet presAssocID="{41F236CD-0B53-4C9A-8782-C28C7EBE94B7}" presName="Name37" presStyleLbl="parChTrans1D2" presStyleIdx="2" presStyleCnt="3"/>
      <dgm:spPr/>
      <dgm:t>
        <a:bodyPr/>
        <a:lstStyle/>
        <a:p>
          <a:endParaRPr lang="en-US"/>
        </a:p>
      </dgm:t>
    </dgm:pt>
    <dgm:pt modelId="{F8053946-C26D-4B74-8771-F5E395024E21}" type="pres">
      <dgm:prSet presAssocID="{E5FD41FB-CB75-4E32-AB22-35A4A6088258}" presName="hierRoot2" presStyleCnt="0">
        <dgm:presLayoutVars>
          <dgm:hierBranch val="init"/>
        </dgm:presLayoutVars>
      </dgm:prSet>
      <dgm:spPr/>
    </dgm:pt>
    <dgm:pt modelId="{A9CBB4DC-EF6A-4FC1-BFC6-CC27DA3FF633}" type="pres">
      <dgm:prSet presAssocID="{E5FD41FB-CB75-4E32-AB22-35A4A6088258}" presName="rootComposite" presStyleCnt="0"/>
      <dgm:spPr/>
    </dgm:pt>
    <dgm:pt modelId="{5D3CAE0E-1969-43FB-9017-BB525DDE2319}" type="pres">
      <dgm:prSet presAssocID="{E5FD41FB-CB75-4E32-AB22-35A4A6088258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6548724-1B43-4ED9-84B4-A3106653A212}" type="pres">
      <dgm:prSet presAssocID="{E5FD41FB-CB75-4E32-AB22-35A4A6088258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9C1046-308E-49F0-AED4-1AF9CFFC8AD9}" type="pres">
      <dgm:prSet presAssocID="{E5FD41FB-CB75-4E32-AB22-35A4A6088258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41849F-D2E2-4D00-8FF6-FA04185A37E3}" type="pres">
      <dgm:prSet presAssocID="{E5FD41FB-CB75-4E32-AB22-35A4A6088258}" presName="hierChild4" presStyleCnt="0"/>
      <dgm:spPr/>
    </dgm:pt>
    <dgm:pt modelId="{6F2F251F-527B-4EE7-9D13-802778ACC5CB}" type="pres">
      <dgm:prSet presAssocID="{E5FD41FB-CB75-4E32-AB22-35A4A6088258}" presName="hierChild5" presStyleCnt="0"/>
      <dgm:spPr/>
    </dgm:pt>
    <dgm:pt modelId="{8A3FA223-4853-4207-A678-E95E69FE8B73}" type="pres">
      <dgm:prSet presAssocID="{63A6AEBC-A2E3-40ED-9997-C2D69996F0CB}" presName="hierChild3" presStyleCnt="0"/>
      <dgm:spPr/>
    </dgm:pt>
  </dgm:ptLst>
  <dgm:cxnLst>
    <dgm:cxn modelId="{A5851041-A565-4835-9215-67C8330430ED}" type="presOf" srcId="{E8838FE5-95D9-41CA-87BA-E6A8607B95AF}" destId="{EF2A8D58-5E35-440C-AA76-789C86EA77F4}" srcOrd="0" destOrd="0" presId="urn:microsoft.com/office/officeart/2008/layout/NameandTitleOrganizationalChart"/>
    <dgm:cxn modelId="{24A47C72-3892-479C-8744-7E7559011EE2}" type="presOf" srcId="{553F7FE3-A431-45C5-8121-6506E2A1E889}" destId="{A026BDFD-21A3-4862-B220-3DEC3E2BB93A}" srcOrd="1" destOrd="0" presId="urn:microsoft.com/office/officeart/2008/layout/NameandTitleOrganizationalChart"/>
    <dgm:cxn modelId="{3591220C-4C5F-4A7B-A9E0-416A24A6416F}" type="presOf" srcId="{41F236CD-0B53-4C9A-8782-C28C7EBE94B7}" destId="{80E42AF9-85DA-40B3-AB1B-71F6B3CE499A}" srcOrd="0" destOrd="0" presId="urn:microsoft.com/office/officeart/2008/layout/NameandTitleOrganizationalChart"/>
    <dgm:cxn modelId="{01E1C3F2-ED33-487D-A857-E5EBE91B1C90}" srcId="{811B922B-255D-4048-A035-7B9F99605EC9}" destId="{7C5886B9-E155-4C0E-B8E5-ED0A1B874B61}" srcOrd="0" destOrd="0" parTransId="{B2D6B3E8-B089-4CE0-B013-91997BFEF1F9}" sibTransId="{E8838FE5-95D9-41CA-87BA-E6A8607B95AF}"/>
    <dgm:cxn modelId="{72F9B8B8-9070-4BE1-A8C2-8A99D73D7CB8}" type="presOf" srcId="{7B63D137-D067-4F27-98CD-E701B827A3A3}" destId="{46713DC2-AC1A-4847-9350-F282FD7E9CB3}" srcOrd="0" destOrd="0" presId="urn:microsoft.com/office/officeart/2008/layout/NameandTitleOrganizationalChart"/>
    <dgm:cxn modelId="{3E20EBAA-8717-4543-B9D8-886E2FCE25EE}" type="presOf" srcId="{E5FD41FB-CB75-4E32-AB22-35A4A6088258}" destId="{919C1046-308E-49F0-AED4-1AF9CFFC8AD9}" srcOrd="1" destOrd="0" presId="urn:microsoft.com/office/officeart/2008/layout/NameandTitleOrganizationalChart"/>
    <dgm:cxn modelId="{5EE435E0-9D70-4843-ABE6-20AD9F762A77}" type="presOf" srcId="{811B922B-255D-4048-A035-7B9F99605EC9}" destId="{2FD55DA2-E0E2-4DC4-9DA0-78157D6CB1EF}" srcOrd="0" destOrd="0" presId="urn:microsoft.com/office/officeart/2008/layout/NameandTitleOrganizationalChart"/>
    <dgm:cxn modelId="{60EE4E54-D0F5-40CE-9308-2F8F8722FF8F}" type="presOf" srcId="{811B922B-255D-4048-A035-7B9F99605EC9}" destId="{E4463E4A-1188-42DC-B9EB-ABDE31188175}" srcOrd="1" destOrd="0" presId="urn:microsoft.com/office/officeart/2008/layout/NameandTitleOrganizationalChart"/>
    <dgm:cxn modelId="{55DA0075-DAB2-433C-9D83-4A117DA1784D}" type="presOf" srcId="{83F60F5C-57A4-43F0-8016-67E881035681}" destId="{A8FFE3EE-043A-4619-A641-54E84681C7C4}" srcOrd="0" destOrd="0" presId="urn:microsoft.com/office/officeart/2008/layout/NameandTitleOrganizationalChart"/>
    <dgm:cxn modelId="{DDBD0583-9EBE-4086-8DF3-F007200F7772}" type="presOf" srcId="{E5FD41FB-CB75-4E32-AB22-35A4A6088258}" destId="{5D3CAE0E-1969-43FB-9017-BB525DDE2319}" srcOrd="0" destOrd="0" presId="urn:microsoft.com/office/officeart/2008/layout/NameandTitleOrganizationalChart"/>
    <dgm:cxn modelId="{FC637502-7FC8-4BB7-B94D-633EE0032BFC}" type="presOf" srcId="{009D44E7-E793-4B01-A557-BA81DDECB6C6}" destId="{6F6E0F13-C01B-4438-9143-080F21C52B6A}" srcOrd="0" destOrd="0" presId="urn:microsoft.com/office/officeart/2008/layout/NameandTitleOrganizationalChart"/>
    <dgm:cxn modelId="{BB81698D-05FB-4DF6-A3EF-81C232718974}" type="presOf" srcId="{7C5886B9-E155-4C0E-B8E5-ED0A1B874B61}" destId="{3F03D973-E2D9-4ADA-AC13-EAAEA99E002C}" srcOrd="1" destOrd="0" presId="urn:microsoft.com/office/officeart/2008/layout/NameandTitleOrganizationalChart"/>
    <dgm:cxn modelId="{4ECF370E-B5BC-4368-8408-317012676831}" srcId="{63A6AEBC-A2E3-40ED-9997-C2D69996F0CB}" destId="{811B922B-255D-4048-A035-7B9F99605EC9}" srcOrd="0" destOrd="0" parTransId="{83F60F5C-57A4-43F0-8016-67E881035681}" sibTransId="{7B63D137-D067-4F27-98CD-E701B827A3A3}"/>
    <dgm:cxn modelId="{3CAFEDBB-8176-420E-A3DA-DE538CD7C391}" type="presOf" srcId="{553F7FE3-A431-45C5-8121-6506E2A1E889}" destId="{E6AB8D6F-E2D1-4491-A65E-FBF5DAD17CD7}" srcOrd="0" destOrd="0" presId="urn:microsoft.com/office/officeart/2008/layout/NameandTitleOrganizationalChart"/>
    <dgm:cxn modelId="{0EA40356-7E8F-4051-9F9E-A6F97783BB55}" type="presOf" srcId="{63A6AEBC-A2E3-40ED-9997-C2D69996F0CB}" destId="{5D30D802-2CB4-4E72-841B-C90FCCAC30EF}" srcOrd="0" destOrd="0" presId="urn:microsoft.com/office/officeart/2008/layout/NameandTitleOrganizationalChart"/>
    <dgm:cxn modelId="{1F5E9AA4-65A7-444C-9B82-4096C5E17131}" srcId="{63A6AEBC-A2E3-40ED-9997-C2D69996F0CB}" destId="{E5FD41FB-CB75-4E32-AB22-35A4A6088258}" srcOrd="2" destOrd="0" parTransId="{41F236CD-0B53-4C9A-8782-C28C7EBE94B7}" sibTransId="{EBDE455A-212E-403A-9144-4EDCB87E9E2E}"/>
    <dgm:cxn modelId="{3C5F8025-E4F7-42C8-8FF0-416FC482B0F7}" srcId="{009D44E7-E793-4B01-A557-BA81DDECB6C6}" destId="{63A6AEBC-A2E3-40ED-9997-C2D69996F0CB}" srcOrd="0" destOrd="0" parTransId="{2D7AECFE-5D69-4E02-BFA7-3145A0FFB59A}" sibTransId="{599F2B36-C5FF-47C0-A88C-67DF9DEE6CE8}"/>
    <dgm:cxn modelId="{90F3BE54-E5AC-4FC8-9ADB-C01E1342298F}" type="presOf" srcId="{5B34A31D-7EC6-4FC9-85A6-4D363199073D}" destId="{2FCD5239-FE89-42E6-B8C7-6475FBA87510}" srcOrd="0" destOrd="0" presId="urn:microsoft.com/office/officeart/2008/layout/NameandTitleOrganizationalChart"/>
    <dgm:cxn modelId="{2D02D849-1926-4D83-83D1-A9C6487FFC18}" type="presOf" srcId="{7C5886B9-E155-4C0E-B8E5-ED0A1B874B61}" destId="{90C2E4BF-C91C-40B6-812A-43338C7D440F}" srcOrd="0" destOrd="0" presId="urn:microsoft.com/office/officeart/2008/layout/NameandTitleOrganizationalChart"/>
    <dgm:cxn modelId="{DFD49DE8-C7AE-42C7-A11B-99E38431FD97}" type="presOf" srcId="{63A6AEBC-A2E3-40ED-9997-C2D69996F0CB}" destId="{40C6B3E5-61FD-4B8B-97C3-5BBF81E950D6}" srcOrd="1" destOrd="0" presId="urn:microsoft.com/office/officeart/2008/layout/NameandTitleOrganizationalChart"/>
    <dgm:cxn modelId="{AEF35FA8-5132-4A5D-BE7E-0138AF4565DB}" srcId="{63A6AEBC-A2E3-40ED-9997-C2D69996F0CB}" destId="{553F7FE3-A431-45C5-8121-6506E2A1E889}" srcOrd="1" destOrd="0" parTransId="{5B34A31D-7EC6-4FC9-85A6-4D363199073D}" sibTransId="{3AFA9C72-C631-4489-AC6B-A91E1C90AF96}"/>
    <dgm:cxn modelId="{29C7CB5A-16E7-4220-9AEB-E55D149A4455}" type="presOf" srcId="{599F2B36-C5FF-47C0-A88C-67DF9DEE6CE8}" destId="{6A56162D-E988-406A-853B-05DDBDC848C6}" srcOrd="0" destOrd="0" presId="urn:microsoft.com/office/officeart/2008/layout/NameandTitleOrganizationalChart"/>
    <dgm:cxn modelId="{2101995E-710F-4187-BA27-94992EFA3829}" type="presOf" srcId="{B2D6B3E8-B089-4CE0-B013-91997BFEF1F9}" destId="{F919DE7B-68D1-430D-8BF1-DA909D721FEE}" srcOrd="0" destOrd="0" presId="urn:microsoft.com/office/officeart/2008/layout/NameandTitleOrganizationalChart"/>
    <dgm:cxn modelId="{CB9B6BFC-CFE2-4A7A-8DEC-1F4A25972394}" type="presOf" srcId="{3AFA9C72-C631-4489-AC6B-A91E1C90AF96}" destId="{EFED18CA-4B1B-4C66-920F-402DC9D73148}" srcOrd="0" destOrd="0" presId="urn:microsoft.com/office/officeart/2008/layout/NameandTitleOrganizationalChart"/>
    <dgm:cxn modelId="{217DC116-CBD2-4497-B1C2-977798C3C232}" type="presOf" srcId="{EBDE455A-212E-403A-9144-4EDCB87E9E2E}" destId="{76548724-1B43-4ED9-84B4-A3106653A212}" srcOrd="0" destOrd="0" presId="urn:microsoft.com/office/officeart/2008/layout/NameandTitleOrganizationalChart"/>
    <dgm:cxn modelId="{6E9890EB-715C-474C-A99E-6A3F0E5A4AFA}" type="presParOf" srcId="{6F6E0F13-C01B-4438-9143-080F21C52B6A}" destId="{31A546BC-2A90-4C0D-B4F8-DA5E56921E24}" srcOrd="0" destOrd="0" presId="urn:microsoft.com/office/officeart/2008/layout/NameandTitleOrganizationalChart"/>
    <dgm:cxn modelId="{593FE016-0EAA-4437-80EF-2FF8393C215C}" type="presParOf" srcId="{31A546BC-2A90-4C0D-B4F8-DA5E56921E24}" destId="{62A59B28-B9AF-4A1B-9269-42837C78AF57}" srcOrd="0" destOrd="0" presId="urn:microsoft.com/office/officeart/2008/layout/NameandTitleOrganizationalChart"/>
    <dgm:cxn modelId="{2FE3A0D6-88E7-471A-904C-7BD7C7B97A59}" type="presParOf" srcId="{62A59B28-B9AF-4A1B-9269-42837C78AF57}" destId="{5D30D802-2CB4-4E72-841B-C90FCCAC30EF}" srcOrd="0" destOrd="0" presId="urn:microsoft.com/office/officeart/2008/layout/NameandTitleOrganizationalChart"/>
    <dgm:cxn modelId="{CB6C0837-2BCC-44E9-9EAF-9BBA623D59F1}" type="presParOf" srcId="{62A59B28-B9AF-4A1B-9269-42837C78AF57}" destId="{6A56162D-E988-406A-853B-05DDBDC848C6}" srcOrd="1" destOrd="0" presId="urn:microsoft.com/office/officeart/2008/layout/NameandTitleOrganizationalChart"/>
    <dgm:cxn modelId="{28E683FF-B3E9-43FF-84A0-4C5F951EDE8B}" type="presParOf" srcId="{62A59B28-B9AF-4A1B-9269-42837C78AF57}" destId="{40C6B3E5-61FD-4B8B-97C3-5BBF81E950D6}" srcOrd="2" destOrd="0" presId="urn:microsoft.com/office/officeart/2008/layout/NameandTitleOrganizationalChart"/>
    <dgm:cxn modelId="{B722D9E0-E258-4FE0-B697-4EB65CBA86F0}" type="presParOf" srcId="{31A546BC-2A90-4C0D-B4F8-DA5E56921E24}" destId="{49278836-3956-40D1-849F-D26BDFB087BF}" srcOrd="1" destOrd="0" presId="urn:microsoft.com/office/officeart/2008/layout/NameandTitleOrganizationalChart"/>
    <dgm:cxn modelId="{7E66BF81-2747-4ACE-BEAA-EC1AE4EB59A0}" type="presParOf" srcId="{49278836-3956-40D1-849F-D26BDFB087BF}" destId="{A8FFE3EE-043A-4619-A641-54E84681C7C4}" srcOrd="0" destOrd="0" presId="urn:microsoft.com/office/officeart/2008/layout/NameandTitleOrganizationalChart"/>
    <dgm:cxn modelId="{7BF3DE45-DEFF-47CF-97AA-EF5D1FDF1ABC}" type="presParOf" srcId="{49278836-3956-40D1-849F-D26BDFB087BF}" destId="{F7E3FFFF-F38E-42B7-BD38-0F847E20DED2}" srcOrd="1" destOrd="0" presId="urn:microsoft.com/office/officeart/2008/layout/NameandTitleOrganizationalChart"/>
    <dgm:cxn modelId="{672CC8DA-6D0D-4CF6-B1FD-5423E00779E7}" type="presParOf" srcId="{F7E3FFFF-F38E-42B7-BD38-0F847E20DED2}" destId="{95777581-3BCD-4E61-BAA3-64904A2BB951}" srcOrd="0" destOrd="0" presId="urn:microsoft.com/office/officeart/2008/layout/NameandTitleOrganizationalChart"/>
    <dgm:cxn modelId="{189EC10A-6669-4371-8723-D035C4F00221}" type="presParOf" srcId="{95777581-3BCD-4E61-BAA3-64904A2BB951}" destId="{2FD55DA2-E0E2-4DC4-9DA0-78157D6CB1EF}" srcOrd="0" destOrd="0" presId="urn:microsoft.com/office/officeart/2008/layout/NameandTitleOrganizationalChart"/>
    <dgm:cxn modelId="{D3F37F6A-3A63-45A9-BC5B-3F3CC6CF92C6}" type="presParOf" srcId="{95777581-3BCD-4E61-BAA3-64904A2BB951}" destId="{46713DC2-AC1A-4847-9350-F282FD7E9CB3}" srcOrd="1" destOrd="0" presId="urn:microsoft.com/office/officeart/2008/layout/NameandTitleOrganizationalChart"/>
    <dgm:cxn modelId="{9C6AAAA7-C16C-4DB5-B9AA-2B002DF22A8F}" type="presParOf" srcId="{95777581-3BCD-4E61-BAA3-64904A2BB951}" destId="{E4463E4A-1188-42DC-B9EB-ABDE31188175}" srcOrd="2" destOrd="0" presId="urn:microsoft.com/office/officeart/2008/layout/NameandTitleOrganizationalChart"/>
    <dgm:cxn modelId="{B49C202C-36FA-43DB-AD37-C446806B5D58}" type="presParOf" srcId="{F7E3FFFF-F38E-42B7-BD38-0F847E20DED2}" destId="{AF43A686-E5EF-4574-AA7A-D1052033D77E}" srcOrd="1" destOrd="0" presId="urn:microsoft.com/office/officeart/2008/layout/NameandTitleOrganizationalChart"/>
    <dgm:cxn modelId="{93B3A66A-0A62-4D3B-AA95-0A4F1FC4C2AC}" type="presParOf" srcId="{F7E3FFFF-F38E-42B7-BD38-0F847E20DED2}" destId="{D8F8F02E-DE67-4D3B-B7CA-107864344721}" srcOrd="2" destOrd="0" presId="urn:microsoft.com/office/officeart/2008/layout/NameandTitleOrganizationalChart"/>
    <dgm:cxn modelId="{CD257A3C-E5F8-491A-B8D7-665FB2048BAD}" type="presParOf" srcId="{D8F8F02E-DE67-4D3B-B7CA-107864344721}" destId="{F919DE7B-68D1-430D-8BF1-DA909D721FEE}" srcOrd="0" destOrd="0" presId="urn:microsoft.com/office/officeart/2008/layout/NameandTitleOrganizationalChart"/>
    <dgm:cxn modelId="{C1D38A2D-A274-43E4-B60D-ED5642953109}" type="presParOf" srcId="{D8F8F02E-DE67-4D3B-B7CA-107864344721}" destId="{88A6C5BE-D16D-4DE1-B26A-9553E3EA3390}" srcOrd="1" destOrd="0" presId="urn:microsoft.com/office/officeart/2008/layout/NameandTitleOrganizationalChart"/>
    <dgm:cxn modelId="{40CD5B90-E92C-4681-95B7-7D464368D402}" type="presParOf" srcId="{88A6C5BE-D16D-4DE1-B26A-9553E3EA3390}" destId="{03A43095-3396-4D36-8D3D-B6DB4E75F79D}" srcOrd="0" destOrd="0" presId="urn:microsoft.com/office/officeart/2008/layout/NameandTitleOrganizationalChart"/>
    <dgm:cxn modelId="{A054B80A-724C-400A-BACB-7AD5A2108B39}" type="presParOf" srcId="{03A43095-3396-4D36-8D3D-B6DB4E75F79D}" destId="{90C2E4BF-C91C-40B6-812A-43338C7D440F}" srcOrd="0" destOrd="0" presId="urn:microsoft.com/office/officeart/2008/layout/NameandTitleOrganizationalChart"/>
    <dgm:cxn modelId="{07A6DD6D-1153-4F85-B5C8-33DEF8DFC10B}" type="presParOf" srcId="{03A43095-3396-4D36-8D3D-B6DB4E75F79D}" destId="{EF2A8D58-5E35-440C-AA76-789C86EA77F4}" srcOrd="1" destOrd="0" presId="urn:microsoft.com/office/officeart/2008/layout/NameandTitleOrganizationalChart"/>
    <dgm:cxn modelId="{FAECAA17-0418-4F87-999B-869A229D1D26}" type="presParOf" srcId="{03A43095-3396-4D36-8D3D-B6DB4E75F79D}" destId="{3F03D973-E2D9-4ADA-AC13-EAAEA99E002C}" srcOrd="2" destOrd="0" presId="urn:microsoft.com/office/officeart/2008/layout/NameandTitleOrganizationalChart"/>
    <dgm:cxn modelId="{CC67284A-03BF-4A9F-BA32-79199FE1B59A}" type="presParOf" srcId="{88A6C5BE-D16D-4DE1-B26A-9553E3EA3390}" destId="{610C122E-18F3-4737-9B08-931B01363E86}" srcOrd="1" destOrd="0" presId="urn:microsoft.com/office/officeart/2008/layout/NameandTitleOrganizationalChart"/>
    <dgm:cxn modelId="{61DCEE76-43A2-4155-99C3-CE9FDD06836C}" type="presParOf" srcId="{88A6C5BE-D16D-4DE1-B26A-9553E3EA3390}" destId="{93CEE5E2-C5B2-44A6-B88B-E0133A43620E}" srcOrd="2" destOrd="0" presId="urn:microsoft.com/office/officeart/2008/layout/NameandTitleOrganizationalChart"/>
    <dgm:cxn modelId="{688D5BA7-1D4F-4B68-86C8-1A1A97B98D53}" type="presParOf" srcId="{49278836-3956-40D1-849F-D26BDFB087BF}" destId="{2FCD5239-FE89-42E6-B8C7-6475FBA87510}" srcOrd="2" destOrd="0" presId="urn:microsoft.com/office/officeart/2008/layout/NameandTitleOrganizationalChart"/>
    <dgm:cxn modelId="{E3EB1E95-3882-43E4-ADD8-CEA64C1CB9F2}" type="presParOf" srcId="{49278836-3956-40D1-849F-D26BDFB087BF}" destId="{766A73EA-7706-430C-BB1C-1162FB891A5B}" srcOrd="3" destOrd="0" presId="urn:microsoft.com/office/officeart/2008/layout/NameandTitleOrganizationalChart"/>
    <dgm:cxn modelId="{7A29A87E-F7BB-4FE3-B9EE-677E79E74097}" type="presParOf" srcId="{766A73EA-7706-430C-BB1C-1162FB891A5B}" destId="{50E27774-6BCF-45F3-8459-10F372182F47}" srcOrd="0" destOrd="0" presId="urn:microsoft.com/office/officeart/2008/layout/NameandTitleOrganizationalChart"/>
    <dgm:cxn modelId="{93B3CD1B-A2AB-480A-8B54-2801BB98AC17}" type="presParOf" srcId="{50E27774-6BCF-45F3-8459-10F372182F47}" destId="{E6AB8D6F-E2D1-4491-A65E-FBF5DAD17CD7}" srcOrd="0" destOrd="0" presId="urn:microsoft.com/office/officeart/2008/layout/NameandTitleOrganizationalChart"/>
    <dgm:cxn modelId="{F2CEBB25-486D-4682-8592-6C92AC0E1D62}" type="presParOf" srcId="{50E27774-6BCF-45F3-8459-10F372182F47}" destId="{EFED18CA-4B1B-4C66-920F-402DC9D73148}" srcOrd="1" destOrd="0" presId="urn:microsoft.com/office/officeart/2008/layout/NameandTitleOrganizationalChart"/>
    <dgm:cxn modelId="{CB3BDF32-2429-41D2-A96F-97AC663620A6}" type="presParOf" srcId="{50E27774-6BCF-45F3-8459-10F372182F47}" destId="{A026BDFD-21A3-4862-B220-3DEC3E2BB93A}" srcOrd="2" destOrd="0" presId="urn:microsoft.com/office/officeart/2008/layout/NameandTitleOrganizationalChart"/>
    <dgm:cxn modelId="{A6F2E70A-1727-46A5-BB21-9122EEAEE679}" type="presParOf" srcId="{766A73EA-7706-430C-BB1C-1162FB891A5B}" destId="{9863E92A-EFB9-4868-9AB8-25564E558F97}" srcOrd="1" destOrd="0" presId="urn:microsoft.com/office/officeart/2008/layout/NameandTitleOrganizationalChart"/>
    <dgm:cxn modelId="{7E141FB0-4C85-438D-BD35-C9CA9B1FBE3E}" type="presParOf" srcId="{766A73EA-7706-430C-BB1C-1162FB891A5B}" destId="{45394ADC-9012-46F9-9542-69A75B0D03F9}" srcOrd="2" destOrd="0" presId="urn:microsoft.com/office/officeart/2008/layout/NameandTitleOrganizationalChart"/>
    <dgm:cxn modelId="{C001295E-0188-426B-9CCB-001B0CD3CCC3}" type="presParOf" srcId="{49278836-3956-40D1-849F-D26BDFB087BF}" destId="{80E42AF9-85DA-40B3-AB1B-71F6B3CE499A}" srcOrd="4" destOrd="0" presId="urn:microsoft.com/office/officeart/2008/layout/NameandTitleOrganizationalChart"/>
    <dgm:cxn modelId="{0A6D5448-5F91-497C-9361-683A1AB5CD41}" type="presParOf" srcId="{49278836-3956-40D1-849F-D26BDFB087BF}" destId="{F8053946-C26D-4B74-8771-F5E395024E21}" srcOrd="5" destOrd="0" presId="urn:microsoft.com/office/officeart/2008/layout/NameandTitleOrganizationalChart"/>
    <dgm:cxn modelId="{84E52874-5E86-4BB3-8838-337FE6BB9413}" type="presParOf" srcId="{F8053946-C26D-4B74-8771-F5E395024E21}" destId="{A9CBB4DC-EF6A-4FC1-BFC6-CC27DA3FF633}" srcOrd="0" destOrd="0" presId="urn:microsoft.com/office/officeart/2008/layout/NameandTitleOrganizationalChart"/>
    <dgm:cxn modelId="{72D359F8-C52C-4752-BADD-4CC6EBDAB8B5}" type="presParOf" srcId="{A9CBB4DC-EF6A-4FC1-BFC6-CC27DA3FF633}" destId="{5D3CAE0E-1969-43FB-9017-BB525DDE2319}" srcOrd="0" destOrd="0" presId="urn:microsoft.com/office/officeart/2008/layout/NameandTitleOrganizationalChart"/>
    <dgm:cxn modelId="{AE085BDB-4AB8-4392-AF1D-C4F9CA063A73}" type="presParOf" srcId="{A9CBB4DC-EF6A-4FC1-BFC6-CC27DA3FF633}" destId="{76548724-1B43-4ED9-84B4-A3106653A212}" srcOrd="1" destOrd="0" presId="urn:microsoft.com/office/officeart/2008/layout/NameandTitleOrganizationalChart"/>
    <dgm:cxn modelId="{32FCEFBE-C860-4482-B804-870CEFAC9ECD}" type="presParOf" srcId="{A9CBB4DC-EF6A-4FC1-BFC6-CC27DA3FF633}" destId="{919C1046-308E-49F0-AED4-1AF9CFFC8AD9}" srcOrd="2" destOrd="0" presId="urn:microsoft.com/office/officeart/2008/layout/NameandTitleOrganizationalChart"/>
    <dgm:cxn modelId="{D9F6A8DE-44C2-4909-9EFF-2ADAA50F7216}" type="presParOf" srcId="{F8053946-C26D-4B74-8771-F5E395024E21}" destId="{2C41849F-D2E2-4D00-8FF6-FA04185A37E3}" srcOrd="1" destOrd="0" presId="urn:microsoft.com/office/officeart/2008/layout/NameandTitleOrganizationalChart"/>
    <dgm:cxn modelId="{9A0EC165-1877-427E-9239-0457B6E0B55C}" type="presParOf" srcId="{F8053946-C26D-4B74-8771-F5E395024E21}" destId="{6F2F251F-527B-4EE7-9D13-802778ACC5CB}" srcOrd="2" destOrd="0" presId="urn:microsoft.com/office/officeart/2008/layout/NameandTitleOrganizationalChart"/>
    <dgm:cxn modelId="{C8D85F64-6B54-49AB-8138-300697820017}" type="presParOf" srcId="{31A546BC-2A90-4C0D-B4F8-DA5E56921E24}" destId="{8A3FA223-4853-4207-A678-E95E69FE8B7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5673EC50-D22A-4962-A101-51233AA58E65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2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F3113C31-DB9B-4C65-8A9F-D95168049BEC}" type="presOf" srcId="{5673EC50-D22A-4962-A101-51233AA58E65}" destId="{3FCDBF55-02CE-4630-B48C-44F0D13F4977}" srcOrd="0" destOrd="0" presId="urn:microsoft.com/office/officeart/2008/layout/NameandTitleOrganizationalChart"/>
    <dgm:cxn modelId="{C86BB9A4-6789-43B6-9869-DAA2A96C22B6}" type="presOf" srcId="{59580AA8-5B10-49E8-954F-B3DEBA319C39}" destId="{FC41179A-6AC0-4379-8C45-32F55DB19F0E}" srcOrd="0" destOrd="0" presId="urn:microsoft.com/office/officeart/2008/layout/NameandTitleOrganizationalChart"/>
    <dgm:cxn modelId="{13246A55-6493-4A95-9CC3-F290DA52A0C8}" type="presOf" srcId="{8DF957EA-ECB2-438F-9405-9987C5A2A13B}" destId="{714A2B16-C6AC-4E7E-9A10-075A292ED770}" srcOrd="1" destOrd="0" presId="urn:microsoft.com/office/officeart/2008/layout/NameandTitleOrganizationalChart"/>
    <dgm:cxn modelId="{E3246D89-D79E-4536-ACE9-B4EE6CE7F05C}" type="presOf" srcId="{2F066F1B-50EB-4E55-96FB-E7DC1D20BFAF}" destId="{C284D6C3-DE30-4D69-9016-33F4BEB47860}" srcOrd="0" destOrd="0" presId="urn:microsoft.com/office/officeart/2008/layout/NameandTitleOrganizationalChart"/>
    <dgm:cxn modelId="{700D7DBB-D1AB-4870-B453-31297A9ADEE0}" type="presOf" srcId="{18B10FDD-5699-4653-B59E-9B20F726C41D}" destId="{81960CDA-17C9-4A31-80ED-2A1B3374F426}" srcOrd="0" destOrd="0" presId="urn:microsoft.com/office/officeart/2008/layout/NameandTitleOrganizationalChart"/>
    <dgm:cxn modelId="{5626339B-2EDC-4347-95F5-85BABF40964B}" type="presOf" srcId="{5673EC50-D22A-4962-A101-51233AA58E65}" destId="{85DD09F8-D764-4121-83BA-B3A962A7A9AA}" srcOrd="1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0B6D8407-99F0-4F1C-B5A7-D28F3E4B8932}" type="presOf" srcId="{A4055EA4-01CF-4A45-BF50-808191A93E83}" destId="{0C0909E3-0C00-431B-AC8A-A4A9574C7D69}" srcOrd="0" destOrd="0" presId="urn:microsoft.com/office/officeart/2008/layout/NameandTitleOrganizationalChart"/>
    <dgm:cxn modelId="{20CDD1A7-80FC-48BD-96F7-9EFB61A8809D}" type="presOf" srcId="{8DF957EA-ECB2-438F-9405-9987C5A2A13B}" destId="{ADF73C9F-08C9-498A-86D6-BF561FB42AA6}" srcOrd="0" destOrd="0" presId="urn:microsoft.com/office/officeart/2008/layout/NameandTitleOrganizationalChart"/>
    <dgm:cxn modelId="{0383BF3A-E0D1-4B90-9984-D1D2745461AB}" type="presOf" srcId="{EB3AE941-7D3A-4CD8-AB0C-CC4F3E5754CA}" destId="{FE32088E-8980-44C4-8CF2-9A046CC006C0}" srcOrd="1" destOrd="0" presId="urn:microsoft.com/office/officeart/2008/layout/NameandTitleOrganizationalChart"/>
    <dgm:cxn modelId="{2B37F24F-7512-4127-8B1C-7A05236BAB77}" type="presOf" srcId="{8C2C0B7D-92DB-4583-AE5B-B96EACF82202}" destId="{D0A3301F-3B56-4562-8FFD-E00EF2414F38}" srcOrd="0" destOrd="0" presId="urn:microsoft.com/office/officeart/2008/layout/NameandTitleOrganizationalChart"/>
    <dgm:cxn modelId="{BAD348D2-CE97-460F-A5B9-392294CD66EA}" type="presOf" srcId="{EB3AE941-7D3A-4CD8-AB0C-CC4F3E5754CA}" destId="{192362F0-F976-47DC-8D30-9C921F407A60}" srcOrd="0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DF887F33-9B70-46BA-8F33-9414482767E2}" type="presOf" srcId="{5A87D50E-9017-4F1B-9377-08F2EF814A3C}" destId="{B4258DF3-47DD-4BEC-8D15-0EC1E733E841}" srcOrd="0" destOrd="0" presId="urn:microsoft.com/office/officeart/2008/layout/NameandTitleOrganizationalChart"/>
    <dgm:cxn modelId="{3AD896CF-DFBF-445E-A338-938380B90537}" type="presParOf" srcId="{D0A3301F-3B56-4562-8FFD-E00EF2414F38}" destId="{C245CD8B-1FC2-468E-9D1F-E6C4EAADA191}" srcOrd="0" destOrd="0" presId="urn:microsoft.com/office/officeart/2008/layout/NameandTitleOrganizationalChart"/>
    <dgm:cxn modelId="{C9609AF8-186F-46BA-91FC-35796F0A2C7C}" type="presParOf" srcId="{C245CD8B-1FC2-468E-9D1F-E6C4EAADA191}" destId="{FBFB6EE8-7C9C-4C8F-B432-2757AB5D7108}" srcOrd="0" destOrd="0" presId="urn:microsoft.com/office/officeart/2008/layout/NameandTitleOrganizationalChart"/>
    <dgm:cxn modelId="{9248A7C4-3080-4CEB-937F-12A0A058930E}" type="presParOf" srcId="{FBFB6EE8-7C9C-4C8F-B432-2757AB5D7108}" destId="{192362F0-F976-47DC-8D30-9C921F407A60}" srcOrd="0" destOrd="0" presId="urn:microsoft.com/office/officeart/2008/layout/NameandTitleOrganizationalChart"/>
    <dgm:cxn modelId="{577B742A-84EB-4AEC-BBD7-E3564EC7B88D}" type="presParOf" srcId="{FBFB6EE8-7C9C-4C8F-B432-2757AB5D7108}" destId="{B4258DF3-47DD-4BEC-8D15-0EC1E733E841}" srcOrd="1" destOrd="0" presId="urn:microsoft.com/office/officeart/2008/layout/NameandTitleOrganizationalChart"/>
    <dgm:cxn modelId="{F0677515-3F76-4406-9C00-1B2E5D40AD5C}" type="presParOf" srcId="{FBFB6EE8-7C9C-4C8F-B432-2757AB5D7108}" destId="{FE32088E-8980-44C4-8CF2-9A046CC006C0}" srcOrd="2" destOrd="0" presId="urn:microsoft.com/office/officeart/2008/layout/NameandTitleOrganizationalChart"/>
    <dgm:cxn modelId="{7E370865-88C8-4235-979E-44BE89E2CCC4}" type="presParOf" srcId="{C245CD8B-1FC2-468E-9D1F-E6C4EAADA191}" destId="{BD0BBF3D-04CA-456B-9B40-2810CBBE4676}" srcOrd="1" destOrd="0" presId="urn:microsoft.com/office/officeart/2008/layout/NameandTitleOrganizationalChart"/>
    <dgm:cxn modelId="{08640DCD-C012-4098-8ED6-D3723B000A0B}" type="presParOf" srcId="{BD0BBF3D-04CA-456B-9B40-2810CBBE4676}" destId="{81960CDA-17C9-4A31-80ED-2A1B3374F426}" srcOrd="0" destOrd="0" presId="urn:microsoft.com/office/officeart/2008/layout/NameandTitleOrganizationalChart"/>
    <dgm:cxn modelId="{A88C37DB-DAC6-4989-929B-94C701964ECC}" type="presParOf" srcId="{BD0BBF3D-04CA-456B-9B40-2810CBBE4676}" destId="{0B907EC5-EE35-4C8C-945B-A0721F41B19C}" srcOrd="1" destOrd="0" presId="urn:microsoft.com/office/officeart/2008/layout/NameandTitleOrganizationalChart"/>
    <dgm:cxn modelId="{E31636C7-5331-4FA5-9EC8-D07915C46D8C}" type="presParOf" srcId="{0B907EC5-EE35-4C8C-945B-A0721F41B19C}" destId="{DA59E42D-E574-411E-8070-63F85FAA1A11}" srcOrd="0" destOrd="0" presId="urn:microsoft.com/office/officeart/2008/layout/NameandTitleOrganizationalChart"/>
    <dgm:cxn modelId="{B618FF36-001F-4F1C-B87B-C80F67318D42}" type="presParOf" srcId="{DA59E42D-E574-411E-8070-63F85FAA1A11}" destId="{3FCDBF55-02CE-4630-B48C-44F0D13F4977}" srcOrd="0" destOrd="0" presId="urn:microsoft.com/office/officeart/2008/layout/NameandTitleOrganizationalChart"/>
    <dgm:cxn modelId="{C9169325-597E-4696-AD50-CD011C510C23}" type="presParOf" srcId="{DA59E42D-E574-411E-8070-63F85FAA1A11}" destId="{0C0909E3-0C00-431B-AC8A-A4A9574C7D69}" srcOrd="1" destOrd="0" presId="urn:microsoft.com/office/officeart/2008/layout/NameandTitleOrganizationalChart"/>
    <dgm:cxn modelId="{E22442D7-B69C-454E-ABEA-A1064E59BB31}" type="presParOf" srcId="{DA59E42D-E574-411E-8070-63F85FAA1A11}" destId="{85DD09F8-D764-4121-83BA-B3A962A7A9AA}" srcOrd="2" destOrd="0" presId="urn:microsoft.com/office/officeart/2008/layout/NameandTitleOrganizationalChart"/>
    <dgm:cxn modelId="{17677C51-F174-47A7-92A9-FB03D3A3DFFB}" type="presParOf" srcId="{0B907EC5-EE35-4C8C-945B-A0721F41B19C}" destId="{A5C10100-5AE2-4292-994D-1403301498CC}" srcOrd="1" destOrd="0" presId="urn:microsoft.com/office/officeart/2008/layout/NameandTitleOrganizationalChart"/>
    <dgm:cxn modelId="{41D4F500-9D0A-438C-8FA6-DD7ED324ACC7}" type="presParOf" srcId="{0B907EC5-EE35-4C8C-945B-A0721F41B19C}" destId="{7EDE60D4-B6D6-4E2A-B2F4-F6E658DF1F87}" srcOrd="2" destOrd="0" presId="urn:microsoft.com/office/officeart/2008/layout/NameandTitleOrganizationalChart"/>
    <dgm:cxn modelId="{F2B0DE95-D334-4CF3-BEBF-1B2941DAFA46}" type="presParOf" srcId="{BD0BBF3D-04CA-456B-9B40-2810CBBE4676}" destId="{C284D6C3-DE30-4D69-9016-33F4BEB47860}" srcOrd="2" destOrd="0" presId="urn:microsoft.com/office/officeart/2008/layout/NameandTitleOrganizationalChart"/>
    <dgm:cxn modelId="{BD95C140-BD24-4EFA-AE3B-6DC01EAFE142}" type="presParOf" srcId="{BD0BBF3D-04CA-456B-9B40-2810CBBE4676}" destId="{A4839D85-0239-4467-9C7F-14D692B0DC34}" srcOrd="3" destOrd="0" presId="urn:microsoft.com/office/officeart/2008/layout/NameandTitleOrganizationalChart"/>
    <dgm:cxn modelId="{DE5A76B2-B4B7-4679-AD56-EB25E61D8CD1}" type="presParOf" srcId="{A4839D85-0239-4467-9C7F-14D692B0DC34}" destId="{F42C2A79-B812-4AFF-89C5-18932BA61AF7}" srcOrd="0" destOrd="0" presId="urn:microsoft.com/office/officeart/2008/layout/NameandTitleOrganizationalChart"/>
    <dgm:cxn modelId="{415982EC-EE65-45E0-A16D-5A354CBA12E8}" type="presParOf" srcId="{F42C2A79-B812-4AFF-89C5-18932BA61AF7}" destId="{ADF73C9F-08C9-498A-86D6-BF561FB42AA6}" srcOrd="0" destOrd="0" presId="urn:microsoft.com/office/officeart/2008/layout/NameandTitleOrganizationalChart"/>
    <dgm:cxn modelId="{559DC11A-C201-40C4-9ED3-A3A63601004C}" type="presParOf" srcId="{F42C2A79-B812-4AFF-89C5-18932BA61AF7}" destId="{FC41179A-6AC0-4379-8C45-32F55DB19F0E}" srcOrd="1" destOrd="0" presId="urn:microsoft.com/office/officeart/2008/layout/NameandTitleOrganizationalChart"/>
    <dgm:cxn modelId="{2E01B79E-DC8D-48C6-B297-46FBF2F9CC01}" type="presParOf" srcId="{F42C2A79-B812-4AFF-89C5-18932BA61AF7}" destId="{714A2B16-C6AC-4E7E-9A10-075A292ED770}" srcOrd="2" destOrd="0" presId="urn:microsoft.com/office/officeart/2008/layout/NameandTitleOrganizationalChart"/>
    <dgm:cxn modelId="{91F13F28-067F-46CB-9299-882F821B78BC}" type="presParOf" srcId="{A4839D85-0239-4467-9C7F-14D692B0DC34}" destId="{9B82D6B7-65AC-4D72-BD12-FFAA708F757F}" srcOrd="1" destOrd="0" presId="urn:microsoft.com/office/officeart/2008/layout/NameandTitleOrganizationalChart"/>
    <dgm:cxn modelId="{5B867D21-DA93-4642-BB6A-BD2334458476}" type="presParOf" srcId="{A4839D85-0239-4467-9C7F-14D692B0DC34}" destId="{5A7BA530-990A-4C7A-8D4D-4691C66B1581}" srcOrd="2" destOrd="0" presId="urn:microsoft.com/office/officeart/2008/layout/NameandTitleOrganizationalChart"/>
    <dgm:cxn modelId="{31716BDA-0B0A-4C48-85E9-FFA9198C3271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Miguel Ángel Medina</a:t>
          </a:r>
          <a:endParaRPr lang="en-US" dirty="0"/>
        </a:p>
      </dgm:t>
    </dgm:pt>
    <dgm:pt modelId="{5673EC50-D22A-4962-A101-51233AA58E65}">
      <dgm:prSet phldrT="[Texto]" custT="1"/>
      <dgm:spPr/>
      <dgm:t>
        <a:bodyPr/>
        <a:lstStyle/>
        <a:p>
          <a:r>
            <a:rPr lang="es-MX" sz="3200" dirty="0" smtClean="0"/>
            <a:t>Auxiliar de Acción Móvil</a:t>
          </a:r>
          <a:endParaRPr lang="en-US" sz="3200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/>
      <dgm:t>
        <a:bodyPr/>
        <a:lstStyle/>
        <a:p>
          <a:r>
            <a:rPr lang="es-MX" dirty="0" err="1" smtClean="0"/>
            <a:t>Nivia</a:t>
          </a:r>
          <a:r>
            <a:rPr lang="es-MX" dirty="0" smtClean="0"/>
            <a:t> Hernández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Jesús José Vásquez</a:t>
          </a:r>
          <a:endParaRPr lang="en-US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2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403B0100-55E9-4FDF-BE81-7D16DA990451}" type="presOf" srcId="{8DF957EA-ECB2-438F-9405-9987C5A2A13B}" destId="{ADF73C9F-08C9-498A-86D6-BF561FB42AA6}" srcOrd="0" destOrd="0" presId="urn:microsoft.com/office/officeart/2008/layout/NameandTitleOrganizationalChart"/>
    <dgm:cxn modelId="{FC80BCC2-0727-4544-A966-40CABF23342F}" type="presOf" srcId="{A4055EA4-01CF-4A45-BF50-808191A93E83}" destId="{0C0909E3-0C00-431B-AC8A-A4A9574C7D69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8CF894E3-0F43-42EF-A42D-053F8ECE75D7}" type="presOf" srcId="{18B10FDD-5699-4653-B59E-9B20F726C41D}" destId="{81960CDA-17C9-4A31-80ED-2A1B3374F426}" srcOrd="0" destOrd="0" presId="urn:microsoft.com/office/officeart/2008/layout/NameandTitleOrganizationalChart"/>
    <dgm:cxn modelId="{E98FE44E-AB43-49DC-9FA1-0BB28BF63A74}" type="presOf" srcId="{5673EC50-D22A-4962-A101-51233AA58E65}" destId="{3FCDBF55-02CE-4630-B48C-44F0D13F4977}" srcOrd="0" destOrd="0" presId="urn:microsoft.com/office/officeart/2008/layout/NameandTitleOrganizationalChart"/>
    <dgm:cxn modelId="{AD79FA97-56A2-4CCE-BD9E-6D8EFA9509A3}" type="presOf" srcId="{59580AA8-5B10-49E8-954F-B3DEBA319C39}" destId="{FC41179A-6AC0-4379-8C45-32F55DB19F0E}" srcOrd="0" destOrd="0" presId="urn:microsoft.com/office/officeart/2008/layout/NameandTitleOrganizationalChart"/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CEB56394-14BE-4E8B-9FD3-81C45B48F51E}" type="presOf" srcId="{EB3AE941-7D3A-4CD8-AB0C-CC4F3E5754CA}" destId="{192362F0-F976-47DC-8D30-9C921F407A60}" srcOrd="0" destOrd="0" presId="urn:microsoft.com/office/officeart/2008/layout/NameandTitleOrganizationalChart"/>
    <dgm:cxn modelId="{CA7641D2-6274-4413-A579-8974B2CF6D48}" type="presOf" srcId="{2F066F1B-50EB-4E55-96FB-E7DC1D20BFAF}" destId="{C284D6C3-DE30-4D69-9016-33F4BEB47860}" srcOrd="0" destOrd="0" presId="urn:microsoft.com/office/officeart/2008/layout/NameandTitleOrganizationalChart"/>
    <dgm:cxn modelId="{A930F0AA-8594-4454-80EC-FBB591FED8E7}" type="presOf" srcId="{5A87D50E-9017-4F1B-9377-08F2EF814A3C}" destId="{B4258DF3-47DD-4BEC-8D15-0EC1E733E841}" srcOrd="0" destOrd="0" presId="urn:microsoft.com/office/officeart/2008/layout/NameandTitleOrganizationalChart"/>
    <dgm:cxn modelId="{560C23DF-9786-42C7-836C-E68F9056C1EC}" type="presOf" srcId="{8DF957EA-ECB2-438F-9405-9987C5A2A13B}" destId="{714A2B16-C6AC-4E7E-9A10-075A292ED770}" srcOrd="1" destOrd="0" presId="urn:microsoft.com/office/officeart/2008/layout/NameandTitleOrganizationalChart"/>
    <dgm:cxn modelId="{8B9EC464-5606-4565-AC98-468A052CFBE0}" type="presOf" srcId="{8C2C0B7D-92DB-4583-AE5B-B96EACF82202}" destId="{D0A3301F-3B56-4562-8FFD-E00EF2414F38}" srcOrd="0" destOrd="0" presId="urn:microsoft.com/office/officeart/2008/layout/NameandTitleOrganizationalChart"/>
    <dgm:cxn modelId="{A045A030-1627-443F-9788-473AAAE6D9B4}" type="presOf" srcId="{5673EC50-D22A-4962-A101-51233AA58E65}" destId="{85DD09F8-D764-4121-83BA-B3A962A7A9AA}" srcOrd="1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45BE4B37-329E-42D4-B27E-ABEB6F83759F}" type="presOf" srcId="{EB3AE941-7D3A-4CD8-AB0C-CC4F3E5754CA}" destId="{FE32088E-8980-44C4-8CF2-9A046CC006C0}" srcOrd="1" destOrd="0" presId="urn:microsoft.com/office/officeart/2008/layout/NameandTitleOrganizationalChart"/>
    <dgm:cxn modelId="{9AC7609B-6B43-447F-9AEF-219F85526440}" type="presParOf" srcId="{D0A3301F-3B56-4562-8FFD-E00EF2414F38}" destId="{C245CD8B-1FC2-468E-9D1F-E6C4EAADA191}" srcOrd="0" destOrd="0" presId="urn:microsoft.com/office/officeart/2008/layout/NameandTitleOrganizationalChart"/>
    <dgm:cxn modelId="{2B220B50-C31E-4802-9A52-F91F98C6B4E3}" type="presParOf" srcId="{C245CD8B-1FC2-468E-9D1F-E6C4EAADA191}" destId="{FBFB6EE8-7C9C-4C8F-B432-2757AB5D7108}" srcOrd="0" destOrd="0" presId="urn:microsoft.com/office/officeart/2008/layout/NameandTitleOrganizationalChart"/>
    <dgm:cxn modelId="{D8F2CC48-125B-4B1E-9611-C058CF2BC1AE}" type="presParOf" srcId="{FBFB6EE8-7C9C-4C8F-B432-2757AB5D7108}" destId="{192362F0-F976-47DC-8D30-9C921F407A60}" srcOrd="0" destOrd="0" presId="urn:microsoft.com/office/officeart/2008/layout/NameandTitleOrganizationalChart"/>
    <dgm:cxn modelId="{A76BB795-55BE-4FEB-9269-1111DD2AC142}" type="presParOf" srcId="{FBFB6EE8-7C9C-4C8F-B432-2757AB5D7108}" destId="{B4258DF3-47DD-4BEC-8D15-0EC1E733E841}" srcOrd="1" destOrd="0" presId="urn:microsoft.com/office/officeart/2008/layout/NameandTitleOrganizationalChart"/>
    <dgm:cxn modelId="{C9611E93-356E-43A1-8FFC-765B3877EE0C}" type="presParOf" srcId="{FBFB6EE8-7C9C-4C8F-B432-2757AB5D7108}" destId="{FE32088E-8980-44C4-8CF2-9A046CC006C0}" srcOrd="2" destOrd="0" presId="urn:microsoft.com/office/officeart/2008/layout/NameandTitleOrganizationalChart"/>
    <dgm:cxn modelId="{316DA776-A51E-4579-A09A-D74B71529A73}" type="presParOf" srcId="{C245CD8B-1FC2-468E-9D1F-E6C4EAADA191}" destId="{BD0BBF3D-04CA-456B-9B40-2810CBBE4676}" srcOrd="1" destOrd="0" presId="urn:microsoft.com/office/officeart/2008/layout/NameandTitleOrganizationalChart"/>
    <dgm:cxn modelId="{A7F4F1CE-8305-46AF-BD8A-BE9DF3EC6A6D}" type="presParOf" srcId="{BD0BBF3D-04CA-456B-9B40-2810CBBE4676}" destId="{81960CDA-17C9-4A31-80ED-2A1B3374F426}" srcOrd="0" destOrd="0" presId="urn:microsoft.com/office/officeart/2008/layout/NameandTitleOrganizationalChart"/>
    <dgm:cxn modelId="{09D00D68-2A13-4A04-8D66-DFCFD8ECAAB6}" type="presParOf" srcId="{BD0BBF3D-04CA-456B-9B40-2810CBBE4676}" destId="{0B907EC5-EE35-4C8C-945B-A0721F41B19C}" srcOrd="1" destOrd="0" presId="urn:microsoft.com/office/officeart/2008/layout/NameandTitleOrganizationalChart"/>
    <dgm:cxn modelId="{91CCB91F-005B-4D46-807F-1F97207DA632}" type="presParOf" srcId="{0B907EC5-EE35-4C8C-945B-A0721F41B19C}" destId="{DA59E42D-E574-411E-8070-63F85FAA1A11}" srcOrd="0" destOrd="0" presId="urn:microsoft.com/office/officeart/2008/layout/NameandTitleOrganizationalChart"/>
    <dgm:cxn modelId="{90BC54AC-CEAC-4EFD-B269-3048B758FEDD}" type="presParOf" srcId="{DA59E42D-E574-411E-8070-63F85FAA1A11}" destId="{3FCDBF55-02CE-4630-B48C-44F0D13F4977}" srcOrd="0" destOrd="0" presId="urn:microsoft.com/office/officeart/2008/layout/NameandTitleOrganizationalChart"/>
    <dgm:cxn modelId="{05C330BD-DC8A-4BEE-9487-04EA91460D92}" type="presParOf" srcId="{DA59E42D-E574-411E-8070-63F85FAA1A11}" destId="{0C0909E3-0C00-431B-AC8A-A4A9574C7D69}" srcOrd="1" destOrd="0" presId="urn:microsoft.com/office/officeart/2008/layout/NameandTitleOrganizationalChart"/>
    <dgm:cxn modelId="{56700537-0BF3-44E3-9903-097772AE6B9E}" type="presParOf" srcId="{DA59E42D-E574-411E-8070-63F85FAA1A11}" destId="{85DD09F8-D764-4121-83BA-B3A962A7A9AA}" srcOrd="2" destOrd="0" presId="urn:microsoft.com/office/officeart/2008/layout/NameandTitleOrganizationalChart"/>
    <dgm:cxn modelId="{FEDF9AE4-E4E8-4F79-93A0-309489E1F25E}" type="presParOf" srcId="{0B907EC5-EE35-4C8C-945B-A0721F41B19C}" destId="{A5C10100-5AE2-4292-994D-1403301498CC}" srcOrd="1" destOrd="0" presId="urn:microsoft.com/office/officeart/2008/layout/NameandTitleOrganizationalChart"/>
    <dgm:cxn modelId="{0B01180D-6D4A-427C-9513-B2D548ACF892}" type="presParOf" srcId="{0B907EC5-EE35-4C8C-945B-A0721F41B19C}" destId="{7EDE60D4-B6D6-4E2A-B2F4-F6E658DF1F87}" srcOrd="2" destOrd="0" presId="urn:microsoft.com/office/officeart/2008/layout/NameandTitleOrganizationalChart"/>
    <dgm:cxn modelId="{01BF81A5-8354-4062-868C-D4238054913F}" type="presParOf" srcId="{BD0BBF3D-04CA-456B-9B40-2810CBBE4676}" destId="{C284D6C3-DE30-4D69-9016-33F4BEB47860}" srcOrd="2" destOrd="0" presId="urn:microsoft.com/office/officeart/2008/layout/NameandTitleOrganizationalChart"/>
    <dgm:cxn modelId="{601CC59D-128E-4D74-8267-75552104A801}" type="presParOf" srcId="{BD0BBF3D-04CA-456B-9B40-2810CBBE4676}" destId="{A4839D85-0239-4467-9C7F-14D692B0DC34}" srcOrd="3" destOrd="0" presId="urn:microsoft.com/office/officeart/2008/layout/NameandTitleOrganizationalChart"/>
    <dgm:cxn modelId="{164E7CE2-A71F-4F1E-8428-240BF7E53E06}" type="presParOf" srcId="{A4839D85-0239-4467-9C7F-14D692B0DC34}" destId="{F42C2A79-B812-4AFF-89C5-18932BA61AF7}" srcOrd="0" destOrd="0" presId="urn:microsoft.com/office/officeart/2008/layout/NameandTitleOrganizationalChart"/>
    <dgm:cxn modelId="{03B81F48-5FDB-434F-B0F1-A338A13AA293}" type="presParOf" srcId="{F42C2A79-B812-4AFF-89C5-18932BA61AF7}" destId="{ADF73C9F-08C9-498A-86D6-BF561FB42AA6}" srcOrd="0" destOrd="0" presId="urn:microsoft.com/office/officeart/2008/layout/NameandTitleOrganizationalChart"/>
    <dgm:cxn modelId="{F7CB9D77-9AB2-415E-AD49-3D1FE2A2961F}" type="presParOf" srcId="{F42C2A79-B812-4AFF-89C5-18932BA61AF7}" destId="{FC41179A-6AC0-4379-8C45-32F55DB19F0E}" srcOrd="1" destOrd="0" presId="urn:microsoft.com/office/officeart/2008/layout/NameandTitleOrganizationalChart"/>
    <dgm:cxn modelId="{DC2841F3-89F7-4649-84D1-F7D4D43987C5}" type="presParOf" srcId="{F42C2A79-B812-4AFF-89C5-18932BA61AF7}" destId="{714A2B16-C6AC-4E7E-9A10-075A292ED770}" srcOrd="2" destOrd="0" presId="urn:microsoft.com/office/officeart/2008/layout/NameandTitleOrganizationalChart"/>
    <dgm:cxn modelId="{3FE026C6-F3FA-49ED-88FE-57BC4857E4FB}" type="presParOf" srcId="{A4839D85-0239-4467-9C7F-14D692B0DC34}" destId="{9B82D6B7-65AC-4D72-BD12-FFAA708F757F}" srcOrd="1" destOrd="0" presId="urn:microsoft.com/office/officeart/2008/layout/NameandTitleOrganizationalChart"/>
    <dgm:cxn modelId="{13DE1850-6F1F-4A29-83FA-F0D531740D50}" type="presParOf" srcId="{A4839D85-0239-4467-9C7F-14D692B0DC34}" destId="{5A7BA530-990A-4C7A-8D4D-4691C66B1581}" srcOrd="2" destOrd="0" presId="urn:microsoft.com/office/officeart/2008/layout/NameandTitleOrganizationalChart"/>
    <dgm:cxn modelId="{CE709EBA-1DA6-44AF-8CAC-5264F9445D34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08B7A58-5C73-4C1C-8381-757B2425F2F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1BD4210-771D-4D1B-B264-00E7A546BB9B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F109CB7-ACEF-4B56-85DA-36B25F229018}" type="parTrans" cxnId="{6C57A686-A48F-4888-96CC-AE649948AC5A}">
      <dgm:prSet/>
      <dgm:spPr/>
      <dgm:t>
        <a:bodyPr/>
        <a:lstStyle/>
        <a:p>
          <a:endParaRPr lang="en-US"/>
        </a:p>
      </dgm:t>
    </dgm:pt>
    <dgm:pt modelId="{35F85288-E921-48A6-AD19-FD8B72D59D76}" type="sibTrans" cxnId="{6C57A686-A48F-4888-96CC-AE649948AC5A}">
      <dgm:prSet/>
      <dgm:spPr/>
      <dgm:t>
        <a:bodyPr/>
        <a:lstStyle/>
        <a:p>
          <a:r>
            <a:rPr lang="es-MX" dirty="0" smtClean="0"/>
            <a:t>Carolina Pereyra</a:t>
          </a:r>
          <a:endParaRPr lang="en-US" dirty="0"/>
        </a:p>
      </dgm:t>
    </dgm:pt>
    <dgm:pt modelId="{74E49998-5727-48BC-81F8-51CB07E613F7}" type="asst">
      <dgm:prSet phldrT="[Texto]"/>
      <dgm:spPr/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B899110A-6B55-44D9-B0F2-34983EF86FDF}" type="parTrans" cxnId="{BF2850D4-0A7F-43EC-8FD5-4F0ACDED03AE}">
      <dgm:prSet/>
      <dgm:spPr/>
      <dgm:t>
        <a:bodyPr/>
        <a:lstStyle/>
        <a:p>
          <a:endParaRPr lang="en-US"/>
        </a:p>
      </dgm:t>
    </dgm:pt>
    <dgm:pt modelId="{818E4387-F026-4FDB-B171-CA1E53AC4CBE}" type="sibTrans" cxnId="{BF2850D4-0A7F-43EC-8FD5-4F0ACDED03AE}">
      <dgm:prSet/>
      <dgm:spPr/>
      <dgm:t>
        <a:bodyPr/>
        <a:lstStyle/>
        <a:p>
          <a:r>
            <a:rPr lang="es-MX" dirty="0" smtClean="0"/>
            <a:t>Teresa Jáuregui</a:t>
          </a:r>
          <a:endParaRPr lang="en-US" dirty="0"/>
        </a:p>
      </dgm:t>
    </dgm:pt>
    <dgm:pt modelId="{97A3E80D-11E2-4E67-B0DB-189AD3365AE1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43258F-94DB-4425-AEB1-97F33E251BF7}" type="parTrans" cxnId="{046B005D-DE09-4A0F-9D5B-4FCB8D8EF1FE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84C16647-0F43-4AC2-9C55-EB7E47C0BD77}" type="sibTrans" cxnId="{046B005D-DE09-4A0F-9D5B-4FCB8D8EF1FE}">
      <dgm:prSet/>
      <dgm:spPr/>
      <dgm:t>
        <a:bodyPr/>
        <a:lstStyle/>
        <a:p>
          <a:r>
            <a:rPr lang="es-MX" dirty="0" smtClean="0"/>
            <a:t>Dora Jáuregui</a:t>
          </a:r>
          <a:endParaRPr lang="en-US" dirty="0"/>
        </a:p>
      </dgm:t>
    </dgm:pt>
    <dgm:pt modelId="{6492B5B2-8F9C-4519-9E96-4DB81B085030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3AD7F40B-2AC7-4821-8F79-32765EB505A8}" type="parTrans" cxnId="{0D7E55EF-E192-4279-8473-0DF4D69AF847}">
      <dgm:prSet/>
      <dgm:spPr>
        <a:ln>
          <a:solidFill>
            <a:schemeClr val="accent4"/>
          </a:solidFill>
        </a:ln>
      </dgm:spPr>
      <dgm:t>
        <a:bodyPr/>
        <a:lstStyle/>
        <a:p>
          <a:endParaRPr lang="en-US"/>
        </a:p>
      </dgm:t>
    </dgm:pt>
    <dgm:pt modelId="{04E9ED60-D9D2-4E57-A86D-415CA42ADA5F}" type="sibTrans" cxnId="{0D7E55EF-E192-4279-8473-0DF4D69AF847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Karla Gregorio</a:t>
          </a:r>
          <a:endParaRPr lang="en-US" dirty="0"/>
        </a:p>
      </dgm:t>
    </dgm:pt>
    <dgm:pt modelId="{05DAE260-0A2C-4720-A88A-048612845A8C}" type="pres">
      <dgm:prSet presAssocID="{308B7A58-5C73-4C1C-8381-757B2425F2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136068B-FBDA-4166-AF06-ED76E1603024}" type="pres">
      <dgm:prSet presAssocID="{71BD4210-771D-4D1B-B264-00E7A546BB9B}" presName="hierRoot1" presStyleCnt="0">
        <dgm:presLayoutVars>
          <dgm:hierBranch val="init"/>
        </dgm:presLayoutVars>
      </dgm:prSet>
      <dgm:spPr/>
    </dgm:pt>
    <dgm:pt modelId="{02552776-58C0-4E1A-83F2-BDF2FD8CDF10}" type="pres">
      <dgm:prSet presAssocID="{71BD4210-771D-4D1B-B264-00E7A546BB9B}" presName="rootComposite1" presStyleCnt="0"/>
      <dgm:spPr/>
    </dgm:pt>
    <dgm:pt modelId="{6470DAA7-E115-4C11-8B2A-0D9099806CDD}" type="pres">
      <dgm:prSet presAssocID="{71BD4210-771D-4D1B-B264-00E7A546BB9B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1DDFA02-798A-42A0-9D0F-77BFB0957C3E}" type="pres">
      <dgm:prSet presAssocID="{71BD4210-771D-4D1B-B264-00E7A546BB9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56C8988-E318-4717-A2A8-F44CB4C57E3E}" type="pres">
      <dgm:prSet presAssocID="{71BD4210-771D-4D1B-B264-00E7A546BB9B}" presName="rootConnector1" presStyleLbl="node1" presStyleIdx="0" presStyleCnt="2"/>
      <dgm:spPr/>
      <dgm:t>
        <a:bodyPr/>
        <a:lstStyle/>
        <a:p>
          <a:endParaRPr lang="en-US"/>
        </a:p>
      </dgm:t>
    </dgm:pt>
    <dgm:pt modelId="{1C83E96F-50C9-48BA-BB1A-64FE13215817}" type="pres">
      <dgm:prSet presAssocID="{71BD4210-771D-4D1B-B264-00E7A546BB9B}" presName="hierChild2" presStyleCnt="0"/>
      <dgm:spPr/>
    </dgm:pt>
    <dgm:pt modelId="{1AAF6645-7F1A-42B0-A46C-8FA06B78E4B2}" type="pres">
      <dgm:prSet presAssocID="{D843258F-94DB-4425-AEB1-97F33E251BF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CB53EDF-1BBC-4D77-8298-6189C86B4C52}" type="pres">
      <dgm:prSet presAssocID="{97A3E80D-11E2-4E67-B0DB-189AD3365AE1}" presName="hierRoot2" presStyleCnt="0">
        <dgm:presLayoutVars>
          <dgm:hierBranch val="init"/>
        </dgm:presLayoutVars>
      </dgm:prSet>
      <dgm:spPr/>
    </dgm:pt>
    <dgm:pt modelId="{5EC40C91-002A-442F-976A-36036A5203CF}" type="pres">
      <dgm:prSet presAssocID="{97A3E80D-11E2-4E67-B0DB-189AD3365AE1}" presName="rootComposite" presStyleCnt="0"/>
      <dgm:spPr/>
    </dgm:pt>
    <dgm:pt modelId="{BF2A3380-2BDE-4777-9F15-A38D88F26268}" type="pres">
      <dgm:prSet presAssocID="{97A3E80D-11E2-4E67-B0DB-189AD3365AE1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42F1577-5566-4E6E-84FB-CB6851527D50}" type="pres">
      <dgm:prSet presAssocID="{97A3E80D-11E2-4E67-B0DB-189AD3365AE1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9B58B3C-3AAF-4280-8972-5BDCF0B887D6}" type="pres">
      <dgm:prSet presAssocID="{97A3E80D-11E2-4E67-B0DB-189AD3365AE1}" presName="rootConnector" presStyleLbl="node2" presStyleIdx="0" presStyleCnt="0"/>
      <dgm:spPr/>
      <dgm:t>
        <a:bodyPr/>
        <a:lstStyle/>
        <a:p>
          <a:endParaRPr lang="en-US"/>
        </a:p>
      </dgm:t>
    </dgm:pt>
    <dgm:pt modelId="{5DB7D7FD-5D95-4E42-B159-131B6863E4E2}" type="pres">
      <dgm:prSet presAssocID="{97A3E80D-11E2-4E67-B0DB-189AD3365AE1}" presName="hierChild4" presStyleCnt="0"/>
      <dgm:spPr/>
    </dgm:pt>
    <dgm:pt modelId="{B12999C3-E7C5-411E-B47A-23BDE7F78CD4}" type="pres">
      <dgm:prSet presAssocID="{97A3E80D-11E2-4E67-B0DB-189AD3365AE1}" presName="hierChild5" presStyleCnt="0"/>
      <dgm:spPr/>
    </dgm:pt>
    <dgm:pt modelId="{6D17245E-272B-4E6B-BF6A-67044F5DE093}" type="pres">
      <dgm:prSet presAssocID="{3AD7F40B-2AC7-4821-8F79-32765EB505A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275BCA8-1960-4884-BD04-22D4BD84889F}" type="pres">
      <dgm:prSet presAssocID="{6492B5B2-8F9C-4519-9E96-4DB81B085030}" presName="hierRoot2" presStyleCnt="0">
        <dgm:presLayoutVars>
          <dgm:hierBranch val="init"/>
        </dgm:presLayoutVars>
      </dgm:prSet>
      <dgm:spPr/>
    </dgm:pt>
    <dgm:pt modelId="{4106AB4C-BCCB-4A51-A26D-EA9793F7533F}" type="pres">
      <dgm:prSet presAssocID="{6492B5B2-8F9C-4519-9E96-4DB81B085030}" presName="rootComposite" presStyleCnt="0"/>
      <dgm:spPr/>
    </dgm:pt>
    <dgm:pt modelId="{7964DF63-EFAA-42F4-86E2-F5DE998C74A1}" type="pres">
      <dgm:prSet presAssocID="{6492B5B2-8F9C-4519-9E96-4DB81B085030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EC58729-A275-4FA3-B760-C8C543C22DC3}" type="pres">
      <dgm:prSet presAssocID="{6492B5B2-8F9C-4519-9E96-4DB81B085030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1B5F529-B7C7-4DD8-AAA3-6ACD57EE27ED}" type="pres">
      <dgm:prSet presAssocID="{6492B5B2-8F9C-4519-9E96-4DB81B08503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EDA959E-D0DB-4116-A686-465D472F5F9D}" type="pres">
      <dgm:prSet presAssocID="{6492B5B2-8F9C-4519-9E96-4DB81B085030}" presName="hierChild4" presStyleCnt="0"/>
      <dgm:spPr/>
    </dgm:pt>
    <dgm:pt modelId="{525950A2-D925-4C38-89B2-12979A129380}" type="pres">
      <dgm:prSet presAssocID="{6492B5B2-8F9C-4519-9E96-4DB81B085030}" presName="hierChild5" presStyleCnt="0"/>
      <dgm:spPr/>
    </dgm:pt>
    <dgm:pt modelId="{75BE10BE-279E-4C20-86B4-4D47693983FE}" type="pres">
      <dgm:prSet presAssocID="{71BD4210-771D-4D1B-B264-00E7A546BB9B}" presName="hierChild3" presStyleCnt="0"/>
      <dgm:spPr/>
    </dgm:pt>
    <dgm:pt modelId="{9230014C-A6B9-4F58-B676-18BBAB36CAEA}" type="pres">
      <dgm:prSet presAssocID="{B899110A-6B55-44D9-B0F2-34983EF86FDF}" presName="Name96" presStyleLbl="parChTrans1D2" presStyleIdx="2" presStyleCnt="3"/>
      <dgm:spPr/>
      <dgm:t>
        <a:bodyPr/>
        <a:lstStyle/>
        <a:p>
          <a:endParaRPr lang="en-US"/>
        </a:p>
      </dgm:t>
    </dgm:pt>
    <dgm:pt modelId="{FCDC5F6B-DC04-4A08-8359-347ED302142D}" type="pres">
      <dgm:prSet presAssocID="{74E49998-5727-48BC-81F8-51CB07E613F7}" presName="hierRoot3" presStyleCnt="0">
        <dgm:presLayoutVars>
          <dgm:hierBranch val="init"/>
        </dgm:presLayoutVars>
      </dgm:prSet>
      <dgm:spPr/>
    </dgm:pt>
    <dgm:pt modelId="{F981F111-F2A3-43C7-B0F4-069FCDFC40E0}" type="pres">
      <dgm:prSet presAssocID="{74E49998-5727-48BC-81F8-51CB07E613F7}" presName="rootComposite3" presStyleCnt="0"/>
      <dgm:spPr/>
    </dgm:pt>
    <dgm:pt modelId="{FF618681-6D6F-4E38-8FC8-CD0C04FF6A84}" type="pres">
      <dgm:prSet presAssocID="{74E49998-5727-48BC-81F8-51CB07E613F7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5022D7-F8C3-45C1-A197-EBFBCE3EDA9E}" type="pres">
      <dgm:prSet presAssocID="{74E49998-5727-48BC-81F8-51CB07E613F7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DE9362B-2385-4E0B-B1C8-A539A6BBC91E}" type="pres">
      <dgm:prSet presAssocID="{74E49998-5727-48BC-81F8-51CB07E613F7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6960313-EAE9-4738-B9A6-1B569A382CCE}" type="pres">
      <dgm:prSet presAssocID="{74E49998-5727-48BC-81F8-51CB07E613F7}" presName="hierChild6" presStyleCnt="0"/>
      <dgm:spPr/>
    </dgm:pt>
    <dgm:pt modelId="{E0EF3A21-E6F9-48A2-9993-F8401A49B68F}" type="pres">
      <dgm:prSet presAssocID="{74E49998-5727-48BC-81F8-51CB07E613F7}" presName="hierChild7" presStyleCnt="0"/>
      <dgm:spPr/>
    </dgm:pt>
  </dgm:ptLst>
  <dgm:cxnLst>
    <dgm:cxn modelId="{79250564-E2F0-4568-A90D-6858754C4878}" type="presOf" srcId="{71BD4210-771D-4D1B-B264-00E7A546BB9B}" destId="{D56C8988-E318-4717-A2A8-F44CB4C57E3E}" srcOrd="1" destOrd="0" presId="urn:microsoft.com/office/officeart/2008/layout/NameandTitleOrganizationalChart"/>
    <dgm:cxn modelId="{E533DCE6-CF49-4EC7-B291-AAE387924078}" type="presOf" srcId="{71BD4210-771D-4D1B-B264-00E7A546BB9B}" destId="{6470DAA7-E115-4C11-8B2A-0D9099806CDD}" srcOrd="0" destOrd="0" presId="urn:microsoft.com/office/officeart/2008/layout/NameandTitleOrganizationalChart"/>
    <dgm:cxn modelId="{1C76EB34-A855-4738-88F1-F2578A4925A0}" type="presOf" srcId="{04E9ED60-D9D2-4E57-A86D-415CA42ADA5F}" destId="{5EC58729-A275-4FA3-B760-C8C543C22DC3}" srcOrd="0" destOrd="0" presId="urn:microsoft.com/office/officeart/2008/layout/NameandTitleOrganizationalChart"/>
    <dgm:cxn modelId="{776089FE-0D86-4D77-A871-B9E87A0ACE33}" type="presOf" srcId="{B899110A-6B55-44D9-B0F2-34983EF86FDF}" destId="{9230014C-A6B9-4F58-B676-18BBAB36CAEA}" srcOrd="0" destOrd="0" presId="urn:microsoft.com/office/officeart/2008/layout/NameandTitleOrganizationalChart"/>
    <dgm:cxn modelId="{BF2850D4-0A7F-43EC-8FD5-4F0ACDED03AE}" srcId="{71BD4210-771D-4D1B-B264-00E7A546BB9B}" destId="{74E49998-5727-48BC-81F8-51CB07E613F7}" srcOrd="0" destOrd="0" parTransId="{B899110A-6B55-44D9-B0F2-34983EF86FDF}" sibTransId="{818E4387-F026-4FDB-B171-CA1E53AC4CBE}"/>
    <dgm:cxn modelId="{654486AF-15FE-4E9D-B2FA-E33B5BE9B0FE}" type="presOf" srcId="{308B7A58-5C73-4C1C-8381-757B2425F2F5}" destId="{05DAE260-0A2C-4720-A88A-048612845A8C}" srcOrd="0" destOrd="0" presId="urn:microsoft.com/office/officeart/2008/layout/NameandTitleOrganizationalChart"/>
    <dgm:cxn modelId="{046B005D-DE09-4A0F-9D5B-4FCB8D8EF1FE}" srcId="{71BD4210-771D-4D1B-B264-00E7A546BB9B}" destId="{97A3E80D-11E2-4E67-B0DB-189AD3365AE1}" srcOrd="1" destOrd="0" parTransId="{D843258F-94DB-4425-AEB1-97F33E251BF7}" sibTransId="{84C16647-0F43-4AC2-9C55-EB7E47C0BD77}"/>
    <dgm:cxn modelId="{8373D8A7-32C2-449B-9471-D95DCDA7227A}" type="presOf" srcId="{35F85288-E921-48A6-AD19-FD8B72D59D76}" destId="{01DDFA02-798A-42A0-9D0F-77BFB0957C3E}" srcOrd="0" destOrd="0" presId="urn:microsoft.com/office/officeart/2008/layout/NameandTitleOrganizationalChart"/>
    <dgm:cxn modelId="{6C57A686-A48F-4888-96CC-AE649948AC5A}" srcId="{308B7A58-5C73-4C1C-8381-757B2425F2F5}" destId="{71BD4210-771D-4D1B-B264-00E7A546BB9B}" srcOrd="0" destOrd="0" parTransId="{7F109CB7-ACEF-4B56-85DA-36B25F229018}" sibTransId="{35F85288-E921-48A6-AD19-FD8B72D59D76}"/>
    <dgm:cxn modelId="{D12CA338-B587-42C7-AAA2-53861B8E5681}" type="presOf" srcId="{6492B5B2-8F9C-4519-9E96-4DB81B085030}" destId="{41B5F529-B7C7-4DD8-AAA3-6ACD57EE27ED}" srcOrd="1" destOrd="0" presId="urn:microsoft.com/office/officeart/2008/layout/NameandTitleOrganizationalChart"/>
    <dgm:cxn modelId="{750CD4AB-C10C-40F8-8FCF-CA8463ED2F37}" type="presOf" srcId="{74E49998-5727-48BC-81F8-51CB07E613F7}" destId="{FF618681-6D6F-4E38-8FC8-CD0C04FF6A84}" srcOrd="0" destOrd="0" presId="urn:microsoft.com/office/officeart/2008/layout/NameandTitleOrganizationalChart"/>
    <dgm:cxn modelId="{DE3706E8-8701-4A3F-8909-CE4FC120A329}" type="presOf" srcId="{84C16647-0F43-4AC2-9C55-EB7E47C0BD77}" destId="{042F1577-5566-4E6E-84FB-CB6851527D50}" srcOrd="0" destOrd="0" presId="urn:microsoft.com/office/officeart/2008/layout/NameandTitleOrganizationalChart"/>
    <dgm:cxn modelId="{96DB9340-3A7C-4C94-92A1-6B47324F10E8}" type="presOf" srcId="{818E4387-F026-4FDB-B171-CA1E53AC4CBE}" destId="{125022D7-F8C3-45C1-A197-EBFBCE3EDA9E}" srcOrd="0" destOrd="0" presId="urn:microsoft.com/office/officeart/2008/layout/NameandTitleOrganizationalChart"/>
    <dgm:cxn modelId="{1925C283-A3D2-44FC-965C-50CF4082B9B3}" type="presOf" srcId="{97A3E80D-11E2-4E67-B0DB-189AD3365AE1}" destId="{C9B58B3C-3AAF-4280-8972-5BDCF0B887D6}" srcOrd="1" destOrd="0" presId="urn:microsoft.com/office/officeart/2008/layout/NameandTitleOrganizationalChart"/>
    <dgm:cxn modelId="{3A6C92D2-2617-4504-9738-C1598EF883D1}" type="presOf" srcId="{D843258F-94DB-4425-AEB1-97F33E251BF7}" destId="{1AAF6645-7F1A-42B0-A46C-8FA06B78E4B2}" srcOrd="0" destOrd="0" presId="urn:microsoft.com/office/officeart/2008/layout/NameandTitleOrganizationalChart"/>
    <dgm:cxn modelId="{D88B290F-579F-4E08-B8F1-0456E4FAAE5E}" type="presOf" srcId="{97A3E80D-11E2-4E67-B0DB-189AD3365AE1}" destId="{BF2A3380-2BDE-4777-9F15-A38D88F26268}" srcOrd="0" destOrd="0" presId="urn:microsoft.com/office/officeart/2008/layout/NameandTitleOrganizationalChart"/>
    <dgm:cxn modelId="{BA7FB9D5-EEF0-4047-955D-31FDA29B255E}" type="presOf" srcId="{74E49998-5727-48BC-81F8-51CB07E613F7}" destId="{5DE9362B-2385-4E0B-B1C8-A539A6BBC91E}" srcOrd="1" destOrd="0" presId="urn:microsoft.com/office/officeart/2008/layout/NameandTitleOrganizationalChart"/>
    <dgm:cxn modelId="{8A200EBD-E568-4A72-AD10-42C08673FE25}" type="presOf" srcId="{6492B5B2-8F9C-4519-9E96-4DB81B085030}" destId="{7964DF63-EFAA-42F4-86E2-F5DE998C74A1}" srcOrd="0" destOrd="0" presId="urn:microsoft.com/office/officeart/2008/layout/NameandTitleOrganizationalChart"/>
    <dgm:cxn modelId="{48FCC05A-CB39-4703-A7C3-0BBB00CFF48E}" type="presOf" srcId="{3AD7F40B-2AC7-4821-8F79-32765EB505A8}" destId="{6D17245E-272B-4E6B-BF6A-67044F5DE093}" srcOrd="0" destOrd="0" presId="urn:microsoft.com/office/officeart/2008/layout/NameandTitleOrganizationalChart"/>
    <dgm:cxn modelId="{0D7E55EF-E192-4279-8473-0DF4D69AF847}" srcId="{71BD4210-771D-4D1B-B264-00E7A546BB9B}" destId="{6492B5B2-8F9C-4519-9E96-4DB81B085030}" srcOrd="2" destOrd="0" parTransId="{3AD7F40B-2AC7-4821-8F79-32765EB505A8}" sibTransId="{04E9ED60-D9D2-4E57-A86D-415CA42ADA5F}"/>
    <dgm:cxn modelId="{A086229C-45CB-4258-BC6F-FC79B9AE4922}" type="presParOf" srcId="{05DAE260-0A2C-4720-A88A-048612845A8C}" destId="{C136068B-FBDA-4166-AF06-ED76E1603024}" srcOrd="0" destOrd="0" presId="urn:microsoft.com/office/officeart/2008/layout/NameandTitleOrganizationalChart"/>
    <dgm:cxn modelId="{6BB66079-5BAE-4E25-BC59-6D16EADAAAB1}" type="presParOf" srcId="{C136068B-FBDA-4166-AF06-ED76E1603024}" destId="{02552776-58C0-4E1A-83F2-BDF2FD8CDF10}" srcOrd="0" destOrd="0" presId="urn:microsoft.com/office/officeart/2008/layout/NameandTitleOrganizationalChart"/>
    <dgm:cxn modelId="{8368B776-02C1-49CE-BA70-EDC110CC4FBD}" type="presParOf" srcId="{02552776-58C0-4E1A-83F2-BDF2FD8CDF10}" destId="{6470DAA7-E115-4C11-8B2A-0D9099806CDD}" srcOrd="0" destOrd="0" presId="urn:microsoft.com/office/officeart/2008/layout/NameandTitleOrganizationalChart"/>
    <dgm:cxn modelId="{668807D0-6DC9-4BB0-B7FF-92189358CD2B}" type="presParOf" srcId="{02552776-58C0-4E1A-83F2-BDF2FD8CDF10}" destId="{01DDFA02-798A-42A0-9D0F-77BFB0957C3E}" srcOrd="1" destOrd="0" presId="urn:microsoft.com/office/officeart/2008/layout/NameandTitleOrganizationalChart"/>
    <dgm:cxn modelId="{399B6EB7-3AE8-40E0-94AB-2465864849EC}" type="presParOf" srcId="{02552776-58C0-4E1A-83F2-BDF2FD8CDF10}" destId="{D56C8988-E318-4717-A2A8-F44CB4C57E3E}" srcOrd="2" destOrd="0" presId="urn:microsoft.com/office/officeart/2008/layout/NameandTitleOrganizationalChart"/>
    <dgm:cxn modelId="{CB1D3994-B59C-4417-8022-5A6652E33C75}" type="presParOf" srcId="{C136068B-FBDA-4166-AF06-ED76E1603024}" destId="{1C83E96F-50C9-48BA-BB1A-64FE13215817}" srcOrd="1" destOrd="0" presId="urn:microsoft.com/office/officeart/2008/layout/NameandTitleOrganizationalChart"/>
    <dgm:cxn modelId="{7BBF2379-1AE4-4D45-BC10-AE5FDC9895C8}" type="presParOf" srcId="{1C83E96F-50C9-48BA-BB1A-64FE13215817}" destId="{1AAF6645-7F1A-42B0-A46C-8FA06B78E4B2}" srcOrd="0" destOrd="0" presId="urn:microsoft.com/office/officeart/2008/layout/NameandTitleOrganizationalChart"/>
    <dgm:cxn modelId="{415378F5-E724-4148-B80D-D666813E03AE}" type="presParOf" srcId="{1C83E96F-50C9-48BA-BB1A-64FE13215817}" destId="{ACB53EDF-1BBC-4D77-8298-6189C86B4C52}" srcOrd="1" destOrd="0" presId="urn:microsoft.com/office/officeart/2008/layout/NameandTitleOrganizationalChart"/>
    <dgm:cxn modelId="{61A1BE88-5CC9-4CBF-B4C8-B6E1C5C9B4F7}" type="presParOf" srcId="{ACB53EDF-1BBC-4D77-8298-6189C86B4C52}" destId="{5EC40C91-002A-442F-976A-36036A5203CF}" srcOrd="0" destOrd="0" presId="urn:microsoft.com/office/officeart/2008/layout/NameandTitleOrganizationalChart"/>
    <dgm:cxn modelId="{FA7A20C5-FF41-445A-BC3E-D13D5957206D}" type="presParOf" srcId="{5EC40C91-002A-442F-976A-36036A5203CF}" destId="{BF2A3380-2BDE-4777-9F15-A38D88F26268}" srcOrd="0" destOrd="0" presId="urn:microsoft.com/office/officeart/2008/layout/NameandTitleOrganizationalChart"/>
    <dgm:cxn modelId="{0192A693-A0DC-40B5-B8CA-E3AE510C13DD}" type="presParOf" srcId="{5EC40C91-002A-442F-976A-36036A5203CF}" destId="{042F1577-5566-4E6E-84FB-CB6851527D50}" srcOrd="1" destOrd="0" presId="urn:microsoft.com/office/officeart/2008/layout/NameandTitleOrganizationalChart"/>
    <dgm:cxn modelId="{AC452323-7FF9-489F-8A1B-A04E8849AD0B}" type="presParOf" srcId="{5EC40C91-002A-442F-976A-36036A5203CF}" destId="{C9B58B3C-3AAF-4280-8972-5BDCF0B887D6}" srcOrd="2" destOrd="0" presId="urn:microsoft.com/office/officeart/2008/layout/NameandTitleOrganizationalChart"/>
    <dgm:cxn modelId="{DCB66D80-88FC-4AEC-BAC3-5FE9DD97020A}" type="presParOf" srcId="{ACB53EDF-1BBC-4D77-8298-6189C86B4C52}" destId="{5DB7D7FD-5D95-4E42-B159-131B6863E4E2}" srcOrd="1" destOrd="0" presId="urn:microsoft.com/office/officeart/2008/layout/NameandTitleOrganizationalChart"/>
    <dgm:cxn modelId="{F08D5F7A-CA1A-4063-8F6D-C8B65BBDAA6E}" type="presParOf" srcId="{ACB53EDF-1BBC-4D77-8298-6189C86B4C52}" destId="{B12999C3-E7C5-411E-B47A-23BDE7F78CD4}" srcOrd="2" destOrd="0" presId="urn:microsoft.com/office/officeart/2008/layout/NameandTitleOrganizationalChart"/>
    <dgm:cxn modelId="{9CFB3DB4-9C76-499C-BFCD-8F3FFBDA4A77}" type="presParOf" srcId="{1C83E96F-50C9-48BA-BB1A-64FE13215817}" destId="{6D17245E-272B-4E6B-BF6A-67044F5DE093}" srcOrd="2" destOrd="0" presId="urn:microsoft.com/office/officeart/2008/layout/NameandTitleOrganizationalChart"/>
    <dgm:cxn modelId="{267D5A8D-B4B6-4BE8-9655-272F3B8EFD98}" type="presParOf" srcId="{1C83E96F-50C9-48BA-BB1A-64FE13215817}" destId="{A275BCA8-1960-4884-BD04-22D4BD84889F}" srcOrd="3" destOrd="0" presId="urn:microsoft.com/office/officeart/2008/layout/NameandTitleOrganizationalChart"/>
    <dgm:cxn modelId="{5114900B-6884-4A6E-A221-521B4AB82797}" type="presParOf" srcId="{A275BCA8-1960-4884-BD04-22D4BD84889F}" destId="{4106AB4C-BCCB-4A51-A26D-EA9793F7533F}" srcOrd="0" destOrd="0" presId="urn:microsoft.com/office/officeart/2008/layout/NameandTitleOrganizationalChart"/>
    <dgm:cxn modelId="{11BABAB8-911A-47F9-A14C-51EEA76D8694}" type="presParOf" srcId="{4106AB4C-BCCB-4A51-A26D-EA9793F7533F}" destId="{7964DF63-EFAA-42F4-86E2-F5DE998C74A1}" srcOrd="0" destOrd="0" presId="urn:microsoft.com/office/officeart/2008/layout/NameandTitleOrganizationalChart"/>
    <dgm:cxn modelId="{F29B22A4-3ECB-4B71-9BC5-CD6879F62945}" type="presParOf" srcId="{4106AB4C-BCCB-4A51-A26D-EA9793F7533F}" destId="{5EC58729-A275-4FA3-B760-C8C543C22DC3}" srcOrd="1" destOrd="0" presId="urn:microsoft.com/office/officeart/2008/layout/NameandTitleOrganizationalChart"/>
    <dgm:cxn modelId="{45E57421-F9FB-4046-85AB-BC308F1A625B}" type="presParOf" srcId="{4106AB4C-BCCB-4A51-A26D-EA9793F7533F}" destId="{41B5F529-B7C7-4DD8-AAA3-6ACD57EE27ED}" srcOrd="2" destOrd="0" presId="urn:microsoft.com/office/officeart/2008/layout/NameandTitleOrganizationalChart"/>
    <dgm:cxn modelId="{702927D9-4569-439C-941E-568FC4AAB7A4}" type="presParOf" srcId="{A275BCA8-1960-4884-BD04-22D4BD84889F}" destId="{0EDA959E-D0DB-4116-A686-465D472F5F9D}" srcOrd="1" destOrd="0" presId="urn:microsoft.com/office/officeart/2008/layout/NameandTitleOrganizationalChart"/>
    <dgm:cxn modelId="{97325F92-9C53-4F13-998B-107CF9747563}" type="presParOf" srcId="{A275BCA8-1960-4884-BD04-22D4BD84889F}" destId="{525950A2-D925-4C38-89B2-12979A129380}" srcOrd="2" destOrd="0" presId="urn:microsoft.com/office/officeart/2008/layout/NameandTitleOrganizationalChart"/>
    <dgm:cxn modelId="{CCCB911D-5508-4FAB-8CFD-B31147BAEC75}" type="presParOf" srcId="{C136068B-FBDA-4166-AF06-ED76E1603024}" destId="{75BE10BE-279E-4C20-86B4-4D47693983FE}" srcOrd="2" destOrd="0" presId="urn:microsoft.com/office/officeart/2008/layout/NameandTitleOrganizationalChart"/>
    <dgm:cxn modelId="{826D4615-AEE5-44D2-88B2-AABBA61C514F}" type="presParOf" srcId="{75BE10BE-279E-4C20-86B4-4D47693983FE}" destId="{9230014C-A6B9-4F58-B676-18BBAB36CAEA}" srcOrd="0" destOrd="0" presId="urn:microsoft.com/office/officeart/2008/layout/NameandTitleOrganizationalChart"/>
    <dgm:cxn modelId="{0903611B-61C7-4A74-9F73-023B3A05BA30}" type="presParOf" srcId="{75BE10BE-279E-4C20-86B4-4D47693983FE}" destId="{FCDC5F6B-DC04-4A08-8359-347ED302142D}" srcOrd="1" destOrd="0" presId="urn:microsoft.com/office/officeart/2008/layout/NameandTitleOrganizationalChart"/>
    <dgm:cxn modelId="{A48292A3-E414-4A44-B6D2-0A10E3093FFA}" type="presParOf" srcId="{FCDC5F6B-DC04-4A08-8359-347ED302142D}" destId="{F981F111-F2A3-43C7-B0F4-069FCDFC40E0}" srcOrd="0" destOrd="0" presId="urn:microsoft.com/office/officeart/2008/layout/NameandTitleOrganizationalChart"/>
    <dgm:cxn modelId="{4DFE9FF8-CB98-4057-A438-896CF0E2D1FA}" type="presParOf" srcId="{F981F111-F2A3-43C7-B0F4-069FCDFC40E0}" destId="{FF618681-6D6F-4E38-8FC8-CD0C04FF6A84}" srcOrd="0" destOrd="0" presId="urn:microsoft.com/office/officeart/2008/layout/NameandTitleOrganizationalChart"/>
    <dgm:cxn modelId="{6DDF5DE7-61AE-434F-85D1-B738024C1542}" type="presParOf" srcId="{F981F111-F2A3-43C7-B0F4-069FCDFC40E0}" destId="{125022D7-F8C3-45C1-A197-EBFBCE3EDA9E}" srcOrd="1" destOrd="0" presId="urn:microsoft.com/office/officeart/2008/layout/NameandTitleOrganizationalChart"/>
    <dgm:cxn modelId="{6D418B90-3A35-4410-9215-AB3BA7CD4587}" type="presParOf" srcId="{F981F111-F2A3-43C7-B0F4-069FCDFC40E0}" destId="{5DE9362B-2385-4E0B-B1C8-A539A6BBC91E}" srcOrd="2" destOrd="0" presId="urn:microsoft.com/office/officeart/2008/layout/NameandTitleOrganizationalChart"/>
    <dgm:cxn modelId="{5FDD214B-B17D-44D1-94D8-FAE90B3A8FFC}" type="presParOf" srcId="{FCDC5F6B-DC04-4A08-8359-347ED302142D}" destId="{F6960313-EAE9-4738-B9A6-1B569A382CCE}" srcOrd="1" destOrd="0" presId="urn:microsoft.com/office/officeart/2008/layout/NameandTitleOrganizationalChart"/>
    <dgm:cxn modelId="{D59A8118-9D88-4E27-9066-CF20247A0FEF}" type="presParOf" srcId="{FCDC5F6B-DC04-4A08-8359-347ED302142D}" destId="{E0EF3A21-E6F9-48A2-9993-F8401A49B68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BB57664-5741-4CC4-B055-C26A4E74AF41}" type="doc">
      <dgm:prSet loTypeId="urn:microsoft.com/office/officeart/2008/layout/NameandTitleOrganizationalChart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FEFEEB7-87A7-4EF1-A6C5-9CA6003AAB84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5ED62763-DBBD-4540-8CA4-0A67D37504D2}" type="parTrans" cxnId="{1C1CD337-FFBE-4862-9E05-CEA03EB550F5}">
      <dgm:prSet/>
      <dgm:spPr/>
      <dgm:t>
        <a:bodyPr/>
        <a:lstStyle/>
        <a:p>
          <a:endParaRPr lang="en-US"/>
        </a:p>
      </dgm:t>
    </dgm:pt>
    <dgm:pt modelId="{102CEE31-A616-4B2A-B5E0-4BE2C0D6EA60}" type="sibTrans" cxnId="{1C1CD337-FFBE-4862-9E05-CEA03EB550F5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99AD187D-3A9C-4430-A79C-C24F28A5FCC8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18F17EC-4503-4EB3-9CF4-420857CC046E}" type="parTrans" cxnId="{55221BF7-EF06-4BF3-B8ED-9CA340C9A7F0}">
      <dgm:prSet/>
      <dgm:spPr/>
      <dgm:t>
        <a:bodyPr/>
        <a:lstStyle/>
        <a:p>
          <a:endParaRPr lang="en-US"/>
        </a:p>
      </dgm:t>
    </dgm:pt>
    <dgm:pt modelId="{524266AD-D4B3-45CC-A391-697D26246DCF}" type="sibTrans" cxnId="{55221BF7-EF06-4BF3-B8ED-9CA340C9A7F0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Angélica Piñón V.</a:t>
          </a:r>
          <a:endParaRPr lang="en-US" dirty="0"/>
        </a:p>
      </dgm:t>
    </dgm:pt>
    <dgm:pt modelId="{9B4478EE-FEC1-403B-A12C-F0E272680E12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526E834-BCBB-447A-B097-1ED026ADFC1C}" type="parTrans" cxnId="{BCB17AC3-7D95-412A-8309-DA0C8C9CBE55}">
      <dgm:prSet/>
      <dgm:spPr/>
      <dgm:t>
        <a:bodyPr/>
        <a:lstStyle/>
        <a:p>
          <a:endParaRPr lang="en-US"/>
        </a:p>
      </dgm:t>
    </dgm:pt>
    <dgm:pt modelId="{66601977-F51B-4AC4-8CEF-A986AB5D8FB3}" type="sibTrans" cxnId="{BCB17AC3-7D95-412A-8309-DA0C8C9CBE55}">
      <dgm:prSet/>
      <dgm:spPr/>
      <dgm:t>
        <a:bodyPr/>
        <a:lstStyle/>
        <a:p>
          <a:r>
            <a:rPr lang="es-MX" dirty="0" smtClean="0"/>
            <a:t>Pamela Bolívar A.</a:t>
          </a:r>
          <a:endParaRPr lang="en-US" dirty="0"/>
        </a:p>
      </dgm:t>
    </dgm:pt>
    <dgm:pt modelId="{1DD42239-6890-4568-A679-0E3A6986E943}" type="pres">
      <dgm:prSet presAssocID="{CBB57664-5741-4CC4-B055-C26A4E74AF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B50F63-CC9D-4893-B1E7-A69F876DC380}" type="pres">
      <dgm:prSet presAssocID="{4FEFEEB7-87A7-4EF1-A6C5-9CA6003AAB84}" presName="hierRoot1" presStyleCnt="0">
        <dgm:presLayoutVars>
          <dgm:hierBranch val="init"/>
        </dgm:presLayoutVars>
      </dgm:prSet>
      <dgm:spPr/>
    </dgm:pt>
    <dgm:pt modelId="{B9805C06-E5DC-4217-AC13-C8EB17A48998}" type="pres">
      <dgm:prSet presAssocID="{4FEFEEB7-87A7-4EF1-A6C5-9CA6003AAB84}" presName="rootComposite1" presStyleCnt="0"/>
      <dgm:spPr/>
    </dgm:pt>
    <dgm:pt modelId="{8F147A96-614B-4962-A5E4-64DDE3DB24D3}" type="pres">
      <dgm:prSet presAssocID="{4FEFEEB7-87A7-4EF1-A6C5-9CA6003AAB84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A161E8A-B50C-4CD3-8DA6-212D00D73A84}" type="pres">
      <dgm:prSet presAssocID="{4FEFEEB7-87A7-4EF1-A6C5-9CA6003AAB84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903E7F9-2E89-425D-A0C0-DFA1BF1B18D5}" type="pres">
      <dgm:prSet presAssocID="{4FEFEEB7-87A7-4EF1-A6C5-9CA6003AAB84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2B79D0-E391-454D-9074-12640AD283A8}" type="pres">
      <dgm:prSet presAssocID="{4FEFEEB7-87A7-4EF1-A6C5-9CA6003AAB84}" presName="hierChild2" presStyleCnt="0"/>
      <dgm:spPr/>
    </dgm:pt>
    <dgm:pt modelId="{E3631E1E-B6D1-4ACD-B9DB-0F78423BA01B}" type="pres">
      <dgm:prSet presAssocID="{018F17EC-4503-4EB3-9CF4-420857CC046E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C30585F-CB3F-4C38-947F-D8F4C17E5F87}" type="pres">
      <dgm:prSet presAssocID="{99AD187D-3A9C-4430-A79C-C24F28A5FCC8}" presName="hierRoot2" presStyleCnt="0">
        <dgm:presLayoutVars>
          <dgm:hierBranch val="init"/>
        </dgm:presLayoutVars>
      </dgm:prSet>
      <dgm:spPr/>
    </dgm:pt>
    <dgm:pt modelId="{B32A8F85-89AA-43A5-8054-4E1926316CE2}" type="pres">
      <dgm:prSet presAssocID="{99AD187D-3A9C-4430-A79C-C24F28A5FCC8}" presName="rootComposite" presStyleCnt="0"/>
      <dgm:spPr/>
    </dgm:pt>
    <dgm:pt modelId="{D7E3F8BF-6301-4E6E-ABC6-FE1628BD3543}" type="pres">
      <dgm:prSet presAssocID="{99AD187D-3A9C-4430-A79C-C24F28A5FCC8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F7E7724-3E89-47BE-A43D-9633D46E52E2}" type="pres">
      <dgm:prSet presAssocID="{99AD187D-3A9C-4430-A79C-C24F28A5FCC8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53838C2-230A-4995-8C44-55B358F84167}" type="pres">
      <dgm:prSet presAssocID="{99AD187D-3A9C-4430-A79C-C24F28A5FCC8}" presName="rootConnector" presStyleLbl="node2" presStyleIdx="0" presStyleCnt="0"/>
      <dgm:spPr/>
      <dgm:t>
        <a:bodyPr/>
        <a:lstStyle/>
        <a:p>
          <a:endParaRPr lang="en-US"/>
        </a:p>
      </dgm:t>
    </dgm:pt>
    <dgm:pt modelId="{840D9A6A-E89F-4C4D-B878-DD9D0D52677F}" type="pres">
      <dgm:prSet presAssocID="{99AD187D-3A9C-4430-A79C-C24F28A5FCC8}" presName="hierChild4" presStyleCnt="0"/>
      <dgm:spPr/>
    </dgm:pt>
    <dgm:pt modelId="{5B374556-EC23-46E5-A75E-C2BA2F65ECD9}" type="pres">
      <dgm:prSet presAssocID="{99AD187D-3A9C-4430-A79C-C24F28A5FCC8}" presName="hierChild5" presStyleCnt="0"/>
      <dgm:spPr/>
    </dgm:pt>
    <dgm:pt modelId="{AE3AAD8A-2F58-4E16-8323-F0D7BE475858}" type="pres">
      <dgm:prSet presAssocID="{0526E834-BCBB-447A-B097-1ED026ADFC1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289E7E5-6715-459C-895B-4135913FAF63}" type="pres">
      <dgm:prSet presAssocID="{9B4478EE-FEC1-403B-A12C-F0E272680E12}" presName="hierRoot2" presStyleCnt="0">
        <dgm:presLayoutVars>
          <dgm:hierBranch val="init"/>
        </dgm:presLayoutVars>
      </dgm:prSet>
      <dgm:spPr/>
    </dgm:pt>
    <dgm:pt modelId="{756AC7D7-6886-475C-9C6F-777868B67BE5}" type="pres">
      <dgm:prSet presAssocID="{9B4478EE-FEC1-403B-A12C-F0E272680E12}" presName="rootComposite" presStyleCnt="0"/>
      <dgm:spPr/>
    </dgm:pt>
    <dgm:pt modelId="{95DF9C6B-24F9-496F-86FC-DB0CB346E275}" type="pres">
      <dgm:prSet presAssocID="{9B4478EE-FEC1-403B-A12C-F0E272680E12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CC236DF-D587-4739-B929-C34413B4BCAF}" type="pres">
      <dgm:prSet presAssocID="{9B4478EE-FEC1-403B-A12C-F0E272680E12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9CE5B9B-8022-4508-9AA1-2B283EAD206B}" type="pres">
      <dgm:prSet presAssocID="{9B4478EE-FEC1-403B-A12C-F0E272680E12}" presName="rootConnector" presStyleLbl="node2" presStyleIdx="0" presStyleCnt="0"/>
      <dgm:spPr/>
      <dgm:t>
        <a:bodyPr/>
        <a:lstStyle/>
        <a:p>
          <a:endParaRPr lang="en-US"/>
        </a:p>
      </dgm:t>
    </dgm:pt>
    <dgm:pt modelId="{89A13583-4612-47D2-A4D1-E19CB3705B25}" type="pres">
      <dgm:prSet presAssocID="{9B4478EE-FEC1-403B-A12C-F0E272680E12}" presName="hierChild4" presStyleCnt="0"/>
      <dgm:spPr/>
    </dgm:pt>
    <dgm:pt modelId="{E215E4FC-CC38-4B1A-9F09-551A9DEB0A00}" type="pres">
      <dgm:prSet presAssocID="{9B4478EE-FEC1-403B-A12C-F0E272680E12}" presName="hierChild5" presStyleCnt="0"/>
      <dgm:spPr/>
    </dgm:pt>
    <dgm:pt modelId="{04D6164E-C024-457B-BDEC-37981C6BB1B3}" type="pres">
      <dgm:prSet presAssocID="{4FEFEEB7-87A7-4EF1-A6C5-9CA6003AAB84}" presName="hierChild3" presStyleCnt="0"/>
      <dgm:spPr/>
    </dgm:pt>
  </dgm:ptLst>
  <dgm:cxnLst>
    <dgm:cxn modelId="{04827CFC-D8E9-49DF-9E14-0DD298F77F41}" type="presOf" srcId="{4FEFEEB7-87A7-4EF1-A6C5-9CA6003AAB84}" destId="{8F147A96-614B-4962-A5E4-64DDE3DB24D3}" srcOrd="0" destOrd="0" presId="urn:microsoft.com/office/officeart/2008/layout/NameandTitleOrganizationalChart"/>
    <dgm:cxn modelId="{1C1CD337-FFBE-4862-9E05-CEA03EB550F5}" srcId="{CBB57664-5741-4CC4-B055-C26A4E74AF41}" destId="{4FEFEEB7-87A7-4EF1-A6C5-9CA6003AAB84}" srcOrd="0" destOrd="0" parTransId="{5ED62763-DBBD-4540-8CA4-0A67D37504D2}" sibTransId="{102CEE31-A616-4B2A-B5E0-4BE2C0D6EA60}"/>
    <dgm:cxn modelId="{4E183E28-C5DC-4E0A-8AE1-3D42AC967F93}" type="presOf" srcId="{018F17EC-4503-4EB3-9CF4-420857CC046E}" destId="{E3631E1E-B6D1-4ACD-B9DB-0F78423BA01B}" srcOrd="0" destOrd="0" presId="urn:microsoft.com/office/officeart/2008/layout/NameandTitleOrganizationalChart"/>
    <dgm:cxn modelId="{A5E5434F-1319-4B30-A97B-5F2198379B84}" type="presOf" srcId="{9B4478EE-FEC1-403B-A12C-F0E272680E12}" destId="{B9CE5B9B-8022-4508-9AA1-2B283EAD206B}" srcOrd="1" destOrd="0" presId="urn:microsoft.com/office/officeart/2008/layout/NameandTitleOrganizationalChart"/>
    <dgm:cxn modelId="{ACC76093-EE02-4768-AD9F-54019367AA7E}" type="presOf" srcId="{CBB57664-5741-4CC4-B055-C26A4E74AF41}" destId="{1DD42239-6890-4568-A679-0E3A6986E943}" srcOrd="0" destOrd="0" presId="urn:microsoft.com/office/officeart/2008/layout/NameandTitleOrganizationalChart"/>
    <dgm:cxn modelId="{67F8281D-7EE3-4769-B089-764C62F845BF}" type="presOf" srcId="{102CEE31-A616-4B2A-B5E0-4BE2C0D6EA60}" destId="{1A161E8A-B50C-4CD3-8DA6-212D00D73A84}" srcOrd="0" destOrd="0" presId="urn:microsoft.com/office/officeart/2008/layout/NameandTitleOrganizationalChart"/>
    <dgm:cxn modelId="{7A1E4030-DD1D-45D2-9D29-DC40C10E921E}" type="presOf" srcId="{9B4478EE-FEC1-403B-A12C-F0E272680E12}" destId="{95DF9C6B-24F9-496F-86FC-DB0CB346E275}" srcOrd="0" destOrd="0" presId="urn:microsoft.com/office/officeart/2008/layout/NameandTitleOrganizationalChart"/>
    <dgm:cxn modelId="{D8CA42B9-474B-49FC-BC19-3EFD7713D738}" type="presOf" srcId="{0526E834-BCBB-447A-B097-1ED026ADFC1C}" destId="{AE3AAD8A-2F58-4E16-8323-F0D7BE475858}" srcOrd="0" destOrd="0" presId="urn:microsoft.com/office/officeart/2008/layout/NameandTitleOrganizationalChart"/>
    <dgm:cxn modelId="{BCB17AC3-7D95-412A-8309-DA0C8C9CBE55}" srcId="{4FEFEEB7-87A7-4EF1-A6C5-9CA6003AAB84}" destId="{9B4478EE-FEC1-403B-A12C-F0E272680E12}" srcOrd="1" destOrd="0" parTransId="{0526E834-BCBB-447A-B097-1ED026ADFC1C}" sibTransId="{66601977-F51B-4AC4-8CEF-A986AB5D8FB3}"/>
    <dgm:cxn modelId="{AEEA007C-373B-4383-B80A-CC9AB6826B65}" type="presOf" srcId="{66601977-F51B-4AC4-8CEF-A986AB5D8FB3}" destId="{4CC236DF-D587-4739-B929-C34413B4BCAF}" srcOrd="0" destOrd="0" presId="urn:microsoft.com/office/officeart/2008/layout/NameandTitleOrganizationalChart"/>
    <dgm:cxn modelId="{55221BF7-EF06-4BF3-B8ED-9CA340C9A7F0}" srcId="{4FEFEEB7-87A7-4EF1-A6C5-9CA6003AAB84}" destId="{99AD187D-3A9C-4430-A79C-C24F28A5FCC8}" srcOrd="0" destOrd="0" parTransId="{018F17EC-4503-4EB3-9CF4-420857CC046E}" sibTransId="{524266AD-D4B3-45CC-A391-697D26246DCF}"/>
    <dgm:cxn modelId="{E12959AE-FFBC-4459-81BB-5352F8D81A6B}" type="presOf" srcId="{524266AD-D4B3-45CC-A391-697D26246DCF}" destId="{0F7E7724-3E89-47BE-A43D-9633D46E52E2}" srcOrd="0" destOrd="0" presId="urn:microsoft.com/office/officeart/2008/layout/NameandTitleOrganizationalChart"/>
    <dgm:cxn modelId="{812B7A4D-580A-4088-930E-A4DDF7F8CC93}" type="presOf" srcId="{4FEFEEB7-87A7-4EF1-A6C5-9CA6003AAB84}" destId="{D903E7F9-2E89-425D-A0C0-DFA1BF1B18D5}" srcOrd="1" destOrd="0" presId="urn:microsoft.com/office/officeart/2008/layout/NameandTitleOrganizationalChart"/>
    <dgm:cxn modelId="{488E0F72-FA10-4EAF-81CF-B4517372ED5B}" type="presOf" srcId="{99AD187D-3A9C-4430-A79C-C24F28A5FCC8}" destId="{653838C2-230A-4995-8C44-55B358F84167}" srcOrd="1" destOrd="0" presId="urn:microsoft.com/office/officeart/2008/layout/NameandTitleOrganizationalChart"/>
    <dgm:cxn modelId="{F0A1CCF1-8789-444B-88E1-78627DB63260}" type="presOf" srcId="{99AD187D-3A9C-4430-A79C-C24F28A5FCC8}" destId="{D7E3F8BF-6301-4E6E-ABC6-FE1628BD3543}" srcOrd="0" destOrd="0" presId="urn:microsoft.com/office/officeart/2008/layout/NameandTitleOrganizationalChart"/>
    <dgm:cxn modelId="{B82663BD-8A37-41C0-BE6A-74FCD6791F73}" type="presParOf" srcId="{1DD42239-6890-4568-A679-0E3A6986E943}" destId="{F8B50F63-CC9D-4893-B1E7-A69F876DC380}" srcOrd="0" destOrd="0" presId="urn:microsoft.com/office/officeart/2008/layout/NameandTitleOrganizationalChart"/>
    <dgm:cxn modelId="{988DD723-77AC-455F-89B5-3A4007F63A39}" type="presParOf" srcId="{F8B50F63-CC9D-4893-B1E7-A69F876DC380}" destId="{B9805C06-E5DC-4217-AC13-C8EB17A48998}" srcOrd="0" destOrd="0" presId="urn:microsoft.com/office/officeart/2008/layout/NameandTitleOrganizationalChart"/>
    <dgm:cxn modelId="{E045105A-A541-46C8-B556-1EE1636ADEFD}" type="presParOf" srcId="{B9805C06-E5DC-4217-AC13-C8EB17A48998}" destId="{8F147A96-614B-4962-A5E4-64DDE3DB24D3}" srcOrd="0" destOrd="0" presId="urn:microsoft.com/office/officeart/2008/layout/NameandTitleOrganizationalChart"/>
    <dgm:cxn modelId="{A7A88F9A-B555-4408-AB62-2288455374F3}" type="presParOf" srcId="{B9805C06-E5DC-4217-AC13-C8EB17A48998}" destId="{1A161E8A-B50C-4CD3-8DA6-212D00D73A84}" srcOrd="1" destOrd="0" presId="urn:microsoft.com/office/officeart/2008/layout/NameandTitleOrganizationalChart"/>
    <dgm:cxn modelId="{2D4AA91E-FB71-4344-9B7D-F65C843EC5A3}" type="presParOf" srcId="{B9805C06-E5DC-4217-AC13-C8EB17A48998}" destId="{D903E7F9-2E89-425D-A0C0-DFA1BF1B18D5}" srcOrd="2" destOrd="0" presId="urn:microsoft.com/office/officeart/2008/layout/NameandTitleOrganizationalChart"/>
    <dgm:cxn modelId="{D4164A2D-180F-44C4-BA12-8B8EB841CE25}" type="presParOf" srcId="{F8B50F63-CC9D-4893-B1E7-A69F876DC380}" destId="{4E2B79D0-E391-454D-9074-12640AD283A8}" srcOrd="1" destOrd="0" presId="urn:microsoft.com/office/officeart/2008/layout/NameandTitleOrganizationalChart"/>
    <dgm:cxn modelId="{2B6A6A51-489E-4306-8C09-6CF1A72256BB}" type="presParOf" srcId="{4E2B79D0-E391-454D-9074-12640AD283A8}" destId="{E3631E1E-B6D1-4ACD-B9DB-0F78423BA01B}" srcOrd="0" destOrd="0" presId="urn:microsoft.com/office/officeart/2008/layout/NameandTitleOrganizationalChart"/>
    <dgm:cxn modelId="{C8AE1537-C16F-4DA8-8569-6E753158E238}" type="presParOf" srcId="{4E2B79D0-E391-454D-9074-12640AD283A8}" destId="{DC30585F-CB3F-4C38-947F-D8F4C17E5F87}" srcOrd="1" destOrd="0" presId="urn:microsoft.com/office/officeart/2008/layout/NameandTitleOrganizationalChart"/>
    <dgm:cxn modelId="{03B07321-EF77-4ED9-ABEE-5545BED8B63C}" type="presParOf" srcId="{DC30585F-CB3F-4C38-947F-D8F4C17E5F87}" destId="{B32A8F85-89AA-43A5-8054-4E1926316CE2}" srcOrd="0" destOrd="0" presId="urn:microsoft.com/office/officeart/2008/layout/NameandTitleOrganizationalChart"/>
    <dgm:cxn modelId="{36D0725E-08F8-49C1-9E59-50AD63DAF2F3}" type="presParOf" srcId="{B32A8F85-89AA-43A5-8054-4E1926316CE2}" destId="{D7E3F8BF-6301-4E6E-ABC6-FE1628BD3543}" srcOrd="0" destOrd="0" presId="urn:microsoft.com/office/officeart/2008/layout/NameandTitleOrganizationalChart"/>
    <dgm:cxn modelId="{8EA3ADD6-6081-45AF-935A-40A4B3AB25A7}" type="presParOf" srcId="{B32A8F85-89AA-43A5-8054-4E1926316CE2}" destId="{0F7E7724-3E89-47BE-A43D-9633D46E52E2}" srcOrd="1" destOrd="0" presId="urn:microsoft.com/office/officeart/2008/layout/NameandTitleOrganizationalChart"/>
    <dgm:cxn modelId="{D814BD5B-E79E-4298-AD34-E53C44FC9918}" type="presParOf" srcId="{B32A8F85-89AA-43A5-8054-4E1926316CE2}" destId="{653838C2-230A-4995-8C44-55B358F84167}" srcOrd="2" destOrd="0" presId="urn:microsoft.com/office/officeart/2008/layout/NameandTitleOrganizationalChart"/>
    <dgm:cxn modelId="{DA9544DC-D93C-4229-9E6D-4BC1319353F6}" type="presParOf" srcId="{DC30585F-CB3F-4C38-947F-D8F4C17E5F87}" destId="{840D9A6A-E89F-4C4D-B878-DD9D0D52677F}" srcOrd="1" destOrd="0" presId="urn:microsoft.com/office/officeart/2008/layout/NameandTitleOrganizationalChart"/>
    <dgm:cxn modelId="{A3F3B81E-20D7-4B64-88BB-13C92D256C5E}" type="presParOf" srcId="{DC30585F-CB3F-4C38-947F-D8F4C17E5F87}" destId="{5B374556-EC23-46E5-A75E-C2BA2F65ECD9}" srcOrd="2" destOrd="0" presId="urn:microsoft.com/office/officeart/2008/layout/NameandTitleOrganizationalChart"/>
    <dgm:cxn modelId="{60B467E7-4B24-4916-9CF5-0D90AB68972A}" type="presParOf" srcId="{4E2B79D0-E391-454D-9074-12640AD283A8}" destId="{AE3AAD8A-2F58-4E16-8323-F0D7BE475858}" srcOrd="2" destOrd="0" presId="urn:microsoft.com/office/officeart/2008/layout/NameandTitleOrganizationalChart"/>
    <dgm:cxn modelId="{5D98C479-EAF4-463C-AE3F-C48B9959FB38}" type="presParOf" srcId="{4E2B79D0-E391-454D-9074-12640AD283A8}" destId="{9289E7E5-6715-459C-895B-4135913FAF63}" srcOrd="3" destOrd="0" presId="urn:microsoft.com/office/officeart/2008/layout/NameandTitleOrganizationalChart"/>
    <dgm:cxn modelId="{7A20FBD2-CC02-41D1-9C25-0BE6635CEABB}" type="presParOf" srcId="{9289E7E5-6715-459C-895B-4135913FAF63}" destId="{756AC7D7-6886-475C-9C6F-777868B67BE5}" srcOrd="0" destOrd="0" presId="urn:microsoft.com/office/officeart/2008/layout/NameandTitleOrganizationalChart"/>
    <dgm:cxn modelId="{602E0E8C-B30C-47E5-A745-7A9F6BE00D64}" type="presParOf" srcId="{756AC7D7-6886-475C-9C6F-777868B67BE5}" destId="{95DF9C6B-24F9-496F-86FC-DB0CB346E275}" srcOrd="0" destOrd="0" presId="urn:microsoft.com/office/officeart/2008/layout/NameandTitleOrganizationalChart"/>
    <dgm:cxn modelId="{89223829-B4CA-41AB-A571-BABD4FB78156}" type="presParOf" srcId="{756AC7D7-6886-475C-9C6F-777868B67BE5}" destId="{4CC236DF-D587-4739-B929-C34413B4BCAF}" srcOrd="1" destOrd="0" presId="urn:microsoft.com/office/officeart/2008/layout/NameandTitleOrganizationalChart"/>
    <dgm:cxn modelId="{1B7F316E-AF88-4826-B9EF-522F1E679C6F}" type="presParOf" srcId="{756AC7D7-6886-475C-9C6F-777868B67BE5}" destId="{B9CE5B9B-8022-4508-9AA1-2B283EAD206B}" srcOrd="2" destOrd="0" presId="urn:microsoft.com/office/officeart/2008/layout/NameandTitleOrganizationalChart"/>
    <dgm:cxn modelId="{7FB87CFC-E492-472D-9A31-E2FB9C14B47F}" type="presParOf" srcId="{9289E7E5-6715-459C-895B-4135913FAF63}" destId="{89A13583-4612-47D2-A4D1-E19CB3705B25}" srcOrd="1" destOrd="0" presId="urn:microsoft.com/office/officeart/2008/layout/NameandTitleOrganizationalChart"/>
    <dgm:cxn modelId="{F2398D08-FF04-4448-B557-C6F09B06930C}" type="presParOf" srcId="{9289E7E5-6715-459C-895B-4135913FAF63}" destId="{E215E4FC-CC38-4B1A-9F09-551A9DEB0A00}" srcOrd="2" destOrd="0" presId="urn:microsoft.com/office/officeart/2008/layout/NameandTitleOrganizationalChart"/>
    <dgm:cxn modelId="{3C7419E0-B2CF-44CF-892F-C6F5498838C9}" type="presParOf" srcId="{F8B50F63-CC9D-4893-B1E7-A69F876DC380}" destId="{04D6164E-C024-457B-BDEC-37981C6BB1B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ADD9815-EDB9-4452-B816-4EBF9267A0A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C80CAE-B096-492F-A0E4-C19D7E20DAFA}">
      <dgm:prSet phldrT="[Texto]" custT="1"/>
      <dgm:spPr/>
      <dgm:t>
        <a:bodyPr/>
        <a:lstStyle/>
        <a:p>
          <a:r>
            <a:rPr lang="es-MX" sz="2400" dirty="0" smtClean="0"/>
            <a:t> Director de Plantel</a:t>
          </a:r>
          <a:endParaRPr lang="en-US" sz="2400" dirty="0"/>
        </a:p>
      </dgm:t>
    </dgm:pt>
    <dgm:pt modelId="{BE6E1ACE-2732-403C-B2F0-D6812B52F9FA}" type="parTrans" cxnId="{EA4FDC30-80F6-463C-8C2C-2DE901474111}">
      <dgm:prSet/>
      <dgm:spPr/>
      <dgm:t>
        <a:bodyPr/>
        <a:lstStyle/>
        <a:p>
          <a:endParaRPr lang="en-US"/>
        </a:p>
      </dgm:t>
    </dgm:pt>
    <dgm:pt modelId="{589D572E-2D18-42B6-8C50-29AEBB7411C1}" type="sibTrans" cxnId="{EA4FDC30-80F6-463C-8C2C-2DE901474111}">
      <dgm:prSet/>
      <dgm:spPr/>
      <dgm:t>
        <a:bodyPr/>
        <a:lstStyle/>
        <a:p>
          <a:r>
            <a:rPr lang="es-MX" dirty="0" smtClean="0"/>
            <a:t>Mario Trejo T.</a:t>
          </a:r>
          <a:endParaRPr lang="en-US" dirty="0"/>
        </a:p>
      </dgm:t>
    </dgm:pt>
    <dgm:pt modelId="{A3CBD986-E8FA-4942-8BD9-8ED9322BA4E2}">
      <dgm:prSet phldrT="[Texto]"/>
      <dgm:spPr/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A68781B1-826A-44E8-8FD9-50E27169550E}" type="parTrans" cxnId="{A8E3DF3E-E8D6-4953-8693-CC003EB25847}">
      <dgm:prSet/>
      <dgm:spPr/>
      <dgm:t>
        <a:bodyPr/>
        <a:lstStyle/>
        <a:p>
          <a:endParaRPr lang="en-US"/>
        </a:p>
      </dgm:t>
    </dgm:pt>
    <dgm:pt modelId="{A5DEDF97-9930-44E9-BF9E-44756DAA549F}" type="sibTrans" cxnId="{A8E3DF3E-E8D6-4953-8693-CC003EB25847}">
      <dgm:prSet/>
      <dgm:spPr/>
      <dgm:t>
        <a:bodyPr/>
        <a:lstStyle/>
        <a:p>
          <a:r>
            <a:rPr lang="es-MX" dirty="0" smtClean="0"/>
            <a:t>Baltazar Carrasco</a:t>
          </a:r>
          <a:endParaRPr lang="en-US" dirty="0"/>
        </a:p>
      </dgm:t>
    </dgm:pt>
    <dgm:pt modelId="{47C88005-F1EC-48FD-98A6-01852B262DC1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6EE5143C-B9F8-4255-A00F-968F59C64B2B}" type="parTrans" cxnId="{F6D2C0BF-BD20-4F20-8CB9-4E80780DB220}">
      <dgm:prSet/>
      <dgm:spPr/>
      <dgm:t>
        <a:bodyPr/>
        <a:lstStyle/>
        <a:p>
          <a:endParaRPr lang="en-US"/>
        </a:p>
      </dgm:t>
    </dgm:pt>
    <dgm:pt modelId="{737AD8EB-5F9A-4CEF-B93D-8F74599A8BD7}" type="sibTrans" cxnId="{F6D2C0BF-BD20-4F20-8CB9-4E80780DB220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Gabriela Gallegos</a:t>
          </a:r>
          <a:endParaRPr lang="en-US" dirty="0"/>
        </a:p>
      </dgm:t>
    </dgm:pt>
    <dgm:pt modelId="{80354D18-4AA6-4F5D-8149-4109201471CF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4F8CA64A-D9F7-44E7-A96C-DDE3C36EAD08}" type="parTrans" cxnId="{C67707AE-D11F-4608-BFCD-4516CC114E77}">
      <dgm:prSet/>
      <dgm:spPr/>
      <dgm:t>
        <a:bodyPr/>
        <a:lstStyle/>
        <a:p>
          <a:endParaRPr lang="en-US"/>
        </a:p>
      </dgm:t>
    </dgm:pt>
    <dgm:pt modelId="{3C52981A-6262-43BB-87A8-1103ED403ED4}" type="sibTrans" cxnId="{C67707AE-D11F-4608-BFCD-4516CC114E77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Ignacio Hernández</a:t>
          </a:r>
          <a:endParaRPr lang="en-US" dirty="0"/>
        </a:p>
      </dgm:t>
    </dgm:pt>
    <dgm:pt modelId="{4F92A5DB-A9C5-48D9-8C87-5035B512E510}">
      <dgm:prSet phldrT="[Texto]"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3DDE2B75-D844-40B9-85F4-A7A78618E2F3}" type="parTrans" cxnId="{F29FE0A2-B638-4705-B021-EB7D1918657A}">
      <dgm:prSet/>
      <dgm:spPr/>
      <dgm:t>
        <a:bodyPr/>
        <a:lstStyle/>
        <a:p>
          <a:endParaRPr lang="en-US"/>
        </a:p>
      </dgm:t>
    </dgm:pt>
    <dgm:pt modelId="{60FB86BF-FF8A-4973-8EF1-B3296507527E}" type="sibTrans" cxnId="{F29FE0A2-B638-4705-B021-EB7D1918657A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Amador </a:t>
          </a:r>
          <a:r>
            <a:rPr lang="es-MX" dirty="0" err="1" smtClean="0"/>
            <a:t>Nevárez</a:t>
          </a:r>
          <a:endParaRPr lang="en-US" dirty="0"/>
        </a:p>
      </dgm:t>
    </dgm:pt>
    <dgm:pt modelId="{76CA25DB-1359-4E42-B039-D6FE0BBB94FB}">
      <dgm:prSet/>
      <dgm:spPr>
        <a:solidFill>
          <a:schemeClr val="accent4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02F2C837-40E6-4C1B-860C-727BDB3F812C}" type="parTrans" cxnId="{36158849-A50B-4BD8-9061-CEF71314528E}">
      <dgm:prSet/>
      <dgm:spPr/>
      <dgm:t>
        <a:bodyPr/>
        <a:lstStyle/>
        <a:p>
          <a:endParaRPr lang="en-US"/>
        </a:p>
      </dgm:t>
    </dgm:pt>
    <dgm:pt modelId="{36289F98-307C-40A3-B341-E04BD2E16495}" type="sibTrans" cxnId="{36158849-A50B-4BD8-9061-CEF71314528E}">
      <dgm:prSet/>
      <dgm:spPr>
        <a:ln>
          <a:solidFill>
            <a:schemeClr val="accent4"/>
          </a:solidFill>
        </a:ln>
      </dgm:spPr>
      <dgm:t>
        <a:bodyPr/>
        <a:lstStyle/>
        <a:p>
          <a:r>
            <a:rPr lang="es-MX" dirty="0" smtClean="0"/>
            <a:t>Benito </a:t>
          </a:r>
          <a:r>
            <a:rPr lang="es-MX" dirty="0" err="1" smtClean="0"/>
            <a:t>Venzor</a:t>
          </a:r>
          <a:endParaRPr lang="en-US" dirty="0"/>
        </a:p>
      </dgm:t>
    </dgm:pt>
    <dgm:pt modelId="{8B80F2B3-1CD5-4629-9BCD-F080C22D39B0}" type="asst">
      <dgm:prSet phldrT="[Texto]" custT="1"/>
      <dgm:spPr/>
      <dgm:t>
        <a:bodyPr/>
        <a:lstStyle/>
        <a:p>
          <a:r>
            <a:rPr lang="es-MX" sz="1800" dirty="0" smtClean="0"/>
            <a:t>Secretaria de Apoyo</a:t>
          </a:r>
          <a:endParaRPr lang="en-US" sz="1800" dirty="0"/>
        </a:p>
      </dgm:t>
    </dgm:pt>
    <dgm:pt modelId="{4D952001-31CE-4A79-87CA-FA9B9E7C5326}" type="parTrans" cxnId="{B890A267-01E0-41AD-BB9A-9E669BD7E743}">
      <dgm:prSet/>
      <dgm:spPr/>
      <dgm:t>
        <a:bodyPr/>
        <a:lstStyle/>
        <a:p>
          <a:endParaRPr lang="en-US"/>
        </a:p>
      </dgm:t>
    </dgm:pt>
    <dgm:pt modelId="{F8C397F7-98A1-4CEC-887A-CBBEB3799050}" type="sibTrans" cxnId="{B890A267-01E0-41AD-BB9A-9E669BD7E743}">
      <dgm:prSet/>
      <dgm:spPr/>
      <dgm:t>
        <a:bodyPr/>
        <a:lstStyle/>
        <a:p>
          <a:r>
            <a:rPr lang="es-MX" dirty="0" smtClean="0"/>
            <a:t>Viridiana Pérez</a:t>
          </a:r>
          <a:endParaRPr lang="en-US" dirty="0"/>
        </a:p>
      </dgm:t>
    </dgm:pt>
    <dgm:pt modelId="{A700020F-A3E8-4DD1-B4F7-7D31E8EFD1D2}">
      <dgm:prSet phldrT="[Texto]"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E8200EEA-5A17-4962-8063-F66155AA13AC}" type="parTrans" cxnId="{D8BD5AD8-914F-4254-9A4B-5AC3A58CD141}">
      <dgm:prSet/>
      <dgm:spPr/>
      <dgm:t>
        <a:bodyPr/>
        <a:lstStyle/>
        <a:p>
          <a:endParaRPr lang="en-US"/>
        </a:p>
      </dgm:t>
    </dgm:pt>
    <dgm:pt modelId="{B5744192-4F61-4883-8442-258A08C814E6}" type="sibTrans" cxnId="{D8BD5AD8-914F-4254-9A4B-5AC3A58CD141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David López L.</a:t>
          </a:r>
          <a:endParaRPr lang="en-US" dirty="0"/>
        </a:p>
      </dgm:t>
    </dgm:pt>
    <dgm:pt modelId="{332E923C-16BE-472F-AAA0-227F0B27BB30}">
      <dgm:prSet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70DF559C-EEC2-42C4-94AB-DF4368B6B8F9}" type="parTrans" cxnId="{913ABD1E-0CBC-429D-A03B-0514A0187C1F}">
      <dgm:prSet/>
      <dgm:spPr/>
      <dgm:t>
        <a:bodyPr/>
        <a:lstStyle/>
        <a:p>
          <a:endParaRPr lang="en-US"/>
        </a:p>
      </dgm:t>
    </dgm:pt>
    <dgm:pt modelId="{4E61EE52-4BE1-45E8-8388-D0CAEDD7B0A8}" type="sibTrans" cxnId="{913ABD1E-0CBC-429D-A03B-0514A0187C1F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B32BFF23-5BDB-4FC9-B7F5-C223CAB870F8}">
      <dgm:prSet phldrT="[Texto]"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AAC734CC-F107-42D2-B8C9-E5FAD2B543D6}" type="parTrans" cxnId="{E4601E45-820C-4FED-BDB0-F5DFF493CDE4}">
      <dgm:prSet/>
      <dgm:spPr/>
      <dgm:t>
        <a:bodyPr/>
        <a:lstStyle/>
        <a:p>
          <a:endParaRPr lang="en-US"/>
        </a:p>
      </dgm:t>
    </dgm:pt>
    <dgm:pt modelId="{92A4C34C-7BFD-49D7-ABBC-04719AFA5189}" type="sibTrans" cxnId="{E4601E45-820C-4FED-BDB0-F5DFF493CDE4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C2C1D01C-DCF3-4818-A7EA-96E7DCDE734A}" type="pres">
      <dgm:prSet presAssocID="{AADD9815-EDB9-4452-B816-4EBF9267A0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004C4E-4C63-43A8-96C4-A589B25043C5}" type="pres">
      <dgm:prSet presAssocID="{D4C80CAE-B096-492F-A0E4-C19D7E20DAFA}" presName="hierRoot1" presStyleCnt="0">
        <dgm:presLayoutVars>
          <dgm:hierBranch val="init"/>
        </dgm:presLayoutVars>
      </dgm:prSet>
      <dgm:spPr/>
    </dgm:pt>
    <dgm:pt modelId="{F210EF6D-0C42-4633-BC4A-6715BF3EDDB2}" type="pres">
      <dgm:prSet presAssocID="{D4C80CAE-B096-492F-A0E4-C19D7E20DAFA}" presName="rootComposite1" presStyleCnt="0"/>
      <dgm:spPr/>
    </dgm:pt>
    <dgm:pt modelId="{F6998F37-4E7B-4939-950F-3E870969BAE2}" type="pres">
      <dgm:prSet presAssocID="{D4C80CAE-B096-492F-A0E4-C19D7E20DAFA}" presName="rootText1" presStyleLbl="node0" presStyleIdx="0" presStyleCnt="1" custScaleX="113695" custScaleY="1075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D8AA4D1-6F1A-4C04-8E85-D2D56F69F1B5}" type="pres">
      <dgm:prSet presAssocID="{D4C80CAE-B096-492F-A0E4-C19D7E20DAFA}" presName="titleText1" presStyleLbl="fgAcc0" presStyleIdx="0" presStyleCnt="1" custLinFactNeighborX="5465" custLinFactNeighborY="6839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F736223-CAC5-4181-A20D-3BF657AFAD4C}" type="pres">
      <dgm:prSet presAssocID="{D4C80CAE-B096-492F-A0E4-C19D7E20DAFA}" presName="rootConnector1" presStyleLbl="node1" presStyleIdx="0" presStyleCnt="8"/>
      <dgm:spPr/>
      <dgm:t>
        <a:bodyPr/>
        <a:lstStyle/>
        <a:p>
          <a:endParaRPr lang="en-US"/>
        </a:p>
      </dgm:t>
    </dgm:pt>
    <dgm:pt modelId="{0519F859-B603-4D63-AB13-F3FD9F32B49E}" type="pres">
      <dgm:prSet presAssocID="{D4C80CAE-B096-492F-A0E4-C19D7E20DAFA}" presName="hierChild2" presStyleCnt="0"/>
      <dgm:spPr/>
    </dgm:pt>
    <dgm:pt modelId="{C9C79F08-1925-4E09-9721-99BD2DC8A762}" type="pres">
      <dgm:prSet presAssocID="{E8200EEA-5A17-4962-8063-F66155AA13AC}" presName="Name37" presStyleLbl="parChTrans1D2" presStyleIdx="0" presStyleCnt="4"/>
      <dgm:spPr/>
      <dgm:t>
        <a:bodyPr/>
        <a:lstStyle/>
        <a:p>
          <a:endParaRPr lang="en-US"/>
        </a:p>
      </dgm:t>
    </dgm:pt>
    <dgm:pt modelId="{9F5741A7-A1CC-4478-8EF9-233BDAB702C7}" type="pres">
      <dgm:prSet presAssocID="{A700020F-A3E8-4DD1-B4F7-7D31E8EFD1D2}" presName="hierRoot2" presStyleCnt="0">
        <dgm:presLayoutVars>
          <dgm:hierBranch val="init"/>
        </dgm:presLayoutVars>
      </dgm:prSet>
      <dgm:spPr/>
    </dgm:pt>
    <dgm:pt modelId="{41ED440E-AFA8-4DF7-ABA9-CDA745CF9B20}" type="pres">
      <dgm:prSet presAssocID="{A700020F-A3E8-4DD1-B4F7-7D31E8EFD1D2}" presName="rootComposite" presStyleCnt="0"/>
      <dgm:spPr/>
    </dgm:pt>
    <dgm:pt modelId="{4DA68BCA-0A57-41FA-9D2D-DAED671B49C7}" type="pres">
      <dgm:prSet presAssocID="{A700020F-A3E8-4DD1-B4F7-7D31E8EFD1D2}" presName="rootText" presStyleLbl="node1" presStyleIdx="0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AE5DA61-1041-4776-9D9E-57AE03BEEBCC}" type="pres">
      <dgm:prSet presAssocID="{A700020F-A3E8-4DD1-B4F7-7D31E8EFD1D2}" presName="titleText2" presStyleLbl="fgAcc1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2080A75-B862-4069-8ED6-531FA09B3199}" type="pres">
      <dgm:prSet presAssocID="{A700020F-A3E8-4DD1-B4F7-7D31E8EFD1D2}" presName="rootConnector" presStyleLbl="node2" presStyleIdx="0" presStyleCnt="0"/>
      <dgm:spPr/>
      <dgm:t>
        <a:bodyPr/>
        <a:lstStyle/>
        <a:p>
          <a:endParaRPr lang="en-US"/>
        </a:p>
      </dgm:t>
    </dgm:pt>
    <dgm:pt modelId="{D5C59CF3-6F4D-4ED1-B8E6-3D2537E0BA8A}" type="pres">
      <dgm:prSet presAssocID="{A700020F-A3E8-4DD1-B4F7-7D31E8EFD1D2}" presName="hierChild4" presStyleCnt="0"/>
      <dgm:spPr/>
    </dgm:pt>
    <dgm:pt modelId="{E8872B2D-A97F-4790-9C39-F9BDC5AF36DF}" type="pres">
      <dgm:prSet presAssocID="{A68781B1-826A-44E8-8FD9-50E27169550E}" presName="Name37" presStyleLbl="parChTrans1D3" presStyleIdx="0" presStyleCnt="5"/>
      <dgm:spPr/>
      <dgm:t>
        <a:bodyPr/>
        <a:lstStyle/>
        <a:p>
          <a:endParaRPr lang="en-US"/>
        </a:p>
      </dgm:t>
    </dgm:pt>
    <dgm:pt modelId="{2DE6552C-CBF4-4F93-BAFC-E6A1DF66F959}" type="pres">
      <dgm:prSet presAssocID="{A3CBD986-E8FA-4942-8BD9-8ED9322BA4E2}" presName="hierRoot2" presStyleCnt="0">
        <dgm:presLayoutVars>
          <dgm:hierBranch val="init"/>
        </dgm:presLayoutVars>
      </dgm:prSet>
      <dgm:spPr/>
    </dgm:pt>
    <dgm:pt modelId="{526A0AB4-88BB-49EE-8014-D11FEED495A4}" type="pres">
      <dgm:prSet presAssocID="{A3CBD986-E8FA-4942-8BD9-8ED9322BA4E2}" presName="rootComposite" presStyleCnt="0"/>
      <dgm:spPr/>
    </dgm:pt>
    <dgm:pt modelId="{C5E03246-0A56-4BD6-961B-D8E4164F3AD2}" type="pres">
      <dgm:prSet presAssocID="{A3CBD986-E8FA-4942-8BD9-8ED9322BA4E2}" presName="rootText" presStyleLbl="node1" presStyleIdx="1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0CE4133-C241-4C49-BD32-EB41A04744A3}" type="pres">
      <dgm:prSet presAssocID="{A3CBD986-E8FA-4942-8BD9-8ED9322BA4E2}" presName="titleText2" presStyleLbl="fgAcc1" presStyleIdx="1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E115ECE-AE16-4015-B5C3-21E297EB8FD1}" type="pres">
      <dgm:prSet presAssocID="{A3CBD986-E8FA-4942-8BD9-8ED9322BA4E2}" presName="rootConnector" presStyleLbl="node3" presStyleIdx="0" presStyleCnt="0"/>
      <dgm:spPr/>
      <dgm:t>
        <a:bodyPr/>
        <a:lstStyle/>
        <a:p>
          <a:endParaRPr lang="en-US"/>
        </a:p>
      </dgm:t>
    </dgm:pt>
    <dgm:pt modelId="{3C3ABE84-1D05-49D3-87A0-0121294F2908}" type="pres">
      <dgm:prSet presAssocID="{A3CBD986-E8FA-4942-8BD9-8ED9322BA4E2}" presName="hierChild4" presStyleCnt="0"/>
      <dgm:spPr/>
    </dgm:pt>
    <dgm:pt modelId="{C16E7E5F-2ADC-4250-9D26-4848EB8069C9}" type="pres">
      <dgm:prSet presAssocID="{A3CBD986-E8FA-4942-8BD9-8ED9322BA4E2}" presName="hierChild5" presStyleCnt="0"/>
      <dgm:spPr/>
    </dgm:pt>
    <dgm:pt modelId="{27F035F1-5E87-4FC2-B853-62E5743285F0}" type="pres">
      <dgm:prSet presAssocID="{6EE5143C-B9F8-4255-A00F-968F59C64B2B}" presName="Name37" presStyleLbl="parChTrans1D3" presStyleIdx="1" presStyleCnt="5"/>
      <dgm:spPr/>
      <dgm:t>
        <a:bodyPr/>
        <a:lstStyle/>
        <a:p>
          <a:endParaRPr lang="en-US"/>
        </a:p>
      </dgm:t>
    </dgm:pt>
    <dgm:pt modelId="{13ABD367-1D2B-4662-99D7-F6E3F1E8A44F}" type="pres">
      <dgm:prSet presAssocID="{47C88005-F1EC-48FD-98A6-01852B262DC1}" presName="hierRoot2" presStyleCnt="0">
        <dgm:presLayoutVars>
          <dgm:hierBranch val="init"/>
        </dgm:presLayoutVars>
      </dgm:prSet>
      <dgm:spPr/>
    </dgm:pt>
    <dgm:pt modelId="{7C9A2807-4D11-4DF4-BC84-150FF1FDAE8F}" type="pres">
      <dgm:prSet presAssocID="{47C88005-F1EC-48FD-98A6-01852B262DC1}" presName="rootComposite" presStyleCnt="0"/>
      <dgm:spPr/>
    </dgm:pt>
    <dgm:pt modelId="{08020B5C-9B44-4F7B-AF5A-CE9AB32A3BF5}" type="pres">
      <dgm:prSet presAssocID="{47C88005-F1EC-48FD-98A6-01852B262DC1}" presName="rootText" presStyleLbl="node1" presStyleIdx="2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0C484CB-C53C-4713-9664-F274AE507049}" type="pres">
      <dgm:prSet presAssocID="{47C88005-F1EC-48FD-98A6-01852B262DC1}" presName="titleText2" presStyleLbl="fgAcc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C304835-BB85-46F5-B5B1-9B4A8B94418C}" type="pres">
      <dgm:prSet presAssocID="{47C88005-F1EC-48FD-98A6-01852B262DC1}" presName="rootConnector" presStyleLbl="node3" presStyleIdx="0" presStyleCnt="0"/>
      <dgm:spPr/>
      <dgm:t>
        <a:bodyPr/>
        <a:lstStyle/>
        <a:p>
          <a:endParaRPr lang="en-US"/>
        </a:p>
      </dgm:t>
    </dgm:pt>
    <dgm:pt modelId="{F087FAF0-467A-425A-A3A1-534DEE773BA7}" type="pres">
      <dgm:prSet presAssocID="{47C88005-F1EC-48FD-98A6-01852B262DC1}" presName="hierChild4" presStyleCnt="0"/>
      <dgm:spPr/>
    </dgm:pt>
    <dgm:pt modelId="{648114AF-CE33-49F0-80C7-2451329F3ABD}" type="pres">
      <dgm:prSet presAssocID="{47C88005-F1EC-48FD-98A6-01852B262DC1}" presName="hierChild5" presStyleCnt="0"/>
      <dgm:spPr/>
    </dgm:pt>
    <dgm:pt modelId="{5E5D4E01-AA9E-42B0-87D9-300D4735FD0E}" type="pres">
      <dgm:prSet presAssocID="{A700020F-A3E8-4DD1-B4F7-7D31E8EFD1D2}" presName="hierChild5" presStyleCnt="0"/>
      <dgm:spPr/>
    </dgm:pt>
    <dgm:pt modelId="{38D217D4-F828-4EE1-A8F2-65698A99C20C}" type="pres">
      <dgm:prSet presAssocID="{70DF559C-EEC2-42C4-94AB-DF4368B6B8F9}" presName="Name37" presStyleLbl="parChTrans1D2" presStyleIdx="1" presStyleCnt="4"/>
      <dgm:spPr/>
      <dgm:t>
        <a:bodyPr/>
        <a:lstStyle/>
        <a:p>
          <a:endParaRPr lang="en-US"/>
        </a:p>
      </dgm:t>
    </dgm:pt>
    <dgm:pt modelId="{90E97CCF-F659-45EE-8644-7982B5B2465C}" type="pres">
      <dgm:prSet presAssocID="{332E923C-16BE-472F-AAA0-227F0B27BB30}" presName="hierRoot2" presStyleCnt="0">
        <dgm:presLayoutVars>
          <dgm:hierBranch val="init"/>
        </dgm:presLayoutVars>
      </dgm:prSet>
      <dgm:spPr/>
    </dgm:pt>
    <dgm:pt modelId="{43F1FADD-9453-45C7-9B73-F3EF7ED63203}" type="pres">
      <dgm:prSet presAssocID="{332E923C-16BE-472F-AAA0-227F0B27BB30}" presName="rootComposite" presStyleCnt="0"/>
      <dgm:spPr/>
    </dgm:pt>
    <dgm:pt modelId="{FA311E30-BB70-4DE5-BA08-2F2A52AB5ED8}" type="pres">
      <dgm:prSet presAssocID="{332E923C-16BE-472F-AAA0-227F0B27BB30}" presName="rootText" presStyleLbl="node1" presStyleIdx="3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6A82DA-65E6-4B95-8307-3243D79DA7A3}" type="pres">
      <dgm:prSet presAssocID="{332E923C-16BE-472F-AAA0-227F0B27BB30}" presName="titleText2" presStyleLbl="fgAcc1" presStyleIdx="3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C87A945-FB51-4BAD-9C27-C6B6A4B81674}" type="pres">
      <dgm:prSet presAssocID="{332E923C-16BE-472F-AAA0-227F0B27BB3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630FCEB-F4DF-4A7A-A1AB-BC46FF40F8D5}" type="pres">
      <dgm:prSet presAssocID="{332E923C-16BE-472F-AAA0-227F0B27BB30}" presName="hierChild4" presStyleCnt="0"/>
      <dgm:spPr/>
    </dgm:pt>
    <dgm:pt modelId="{8D4AEB85-053A-435E-B692-AC8C0DD51C78}" type="pres">
      <dgm:prSet presAssocID="{4F8CA64A-D9F7-44E7-A96C-DDE3C36EAD08}" presName="Name37" presStyleLbl="parChTrans1D3" presStyleIdx="2" presStyleCnt="5"/>
      <dgm:spPr/>
      <dgm:t>
        <a:bodyPr/>
        <a:lstStyle/>
        <a:p>
          <a:endParaRPr lang="en-US"/>
        </a:p>
      </dgm:t>
    </dgm:pt>
    <dgm:pt modelId="{CCB4DC24-E227-4D99-BA23-83B407A7026E}" type="pres">
      <dgm:prSet presAssocID="{80354D18-4AA6-4F5D-8149-4109201471CF}" presName="hierRoot2" presStyleCnt="0">
        <dgm:presLayoutVars>
          <dgm:hierBranch val="init"/>
        </dgm:presLayoutVars>
      </dgm:prSet>
      <dgm:spPr/>
    </dgm:pt>
    <dgm:pt modelId="{A493C700-23AA-4493-A9A5-B4E469AE0A7C}" type="pres">
      <dgm:prSet presAssocID="{80354D18-4AA6-4F5D-8149-4109201471CF}" presName="rootComposite" presStyleCnt="0"/>
      <dgm:spPr/>
    </dgm:pt>
    <dgm:pt modelId="{F38FE247-1AFE-4677-859C-A1F33B4BFCDF}" type="pres">
      <dgm:prSet presAssocID="{80354D18-4AA6-4F5D-8149-4109201471CF}" presName="rootText" presStyleLbl="node1" presStyleIdx="4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16C9E79-3096-43BC-BFD8-63B21A214A03}" type="pres">
      <dgm:prSet presAssocID="{80354D18-4AA6-4F5D-8149-4109201471CF}" presName="titleText2" presStyleLbl="fgAcc1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C737C2C-EC9B-4678-98B0-BFC32F411DD2}" type="pres">
      <dgm:prSet presAssocID="{80354D18-4AA6-4F5D-8149-4109201471CF}" presName="rootConnector" presStyleLbl="node3" presStyleIdx="0" presStyleCnt="0"/>
      <dgm:spPr/>
      <dgm:t>
        <a:bodyPr/>
        <a:lstStyle/>
        <a:p>
          <a:endParaRPr lang="en-US"/>
        </a:p>
      </dgm:t>
    </dgm:pt>
    <dgm:pt modelId="{C614A593-42F5-4A96-A3F4-070C3BF35AB8}" type="pres">
      <dgm:prSet presAssocID="{80354D18-4AA6-4F5D-8149-4109201471CF}" presName="hierChild4" presStyleCnt="0"/>
      <dgm:spPr/>
    </dgm:pt>
    <dgm:pt modelId="{709821CA-E9D8-4253-9DBB-DBF8E82D10E9}" type="pres">
      <dgm:prSet presAssocID="{80354D18-4AA6-4F5D-8149-4109201471CF}" presName="hierChild5" presStyleCnt="0"/>
      <dgm:spPr/>
    </dgm:pt>
    <dgm:pt modelId="{CCF2A87E-A976-4370-B7FF-126A8D1A24AE}" type="pres">
      <dgm:prSet presAssocID="{3DDE2B75-D844-40B9-85F4-A7A78618E2F3}" presName="Name37" presStyleLbl="parChTrans1D3" presStyleIdx="3" presStyleCnt="5"/>
      <dgm:spPr/>
      <dgm:t>
        <a:bodyPr/>
        <a:lstStyle/>
        <a:p>
          <a:endParaRPr lang="en-US"/>
        </a:p>
      </dgm:t>
    </dgm:pt>
    <dgm:pt modelId="{74CEB881-44B6-4DE7-8640-6DDA3CD2C4EF}" type="pres">
      <dgm:prSet presAssocID="{4F92A5DB-A9C5-48D9-8C87-5035B512E510}" presName="hierRoot2" presStyleCnt="0">
        <dgm:presLayoutVars>
          <dgm:hierBranch val="init"/>
        </dgm:presLayoutVars>
      </dgm:prSet>
      <dgm:spPr/>
    </dgm:pt>
    <dgm:pt modelId="{EF97E17A-A4E3-47D6-B3EC-C734D2D4396B}" type="pres">
      <dgm:prSet presAssocID="{4F92A5DB-A9C5-48D9-8C87-5035B512E510}" presName="rootComposite" presStyleCnt="0"/>
      <dgm:spPr/>
    </dgm:pt>
    <dgm:pt modelId="{96B78242-82FA-4D0B-985E-E80BBDF89331}" type="pres">
      <dgm:prSet presAssocID="{4F92A5DB-A9C5-48D9-8C87-5035B512E510}" presName="rootText" presStyleLbl="node1" presStyleIdx="5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03E5E51-49D1-4E82-B7A6-53A5C189F1AC}" type="pres">
      <dgm:prSet presAssocID="{4F92A5DB-A9C5-48D9-8C87-5035B512E510}" presName="titleText2" presStyleLbl="fgAcc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EF78AA-5533-4093-8FFC-BE8F9660A767}" type="pres">
      <dgm:prSet presAssocID="{4F92A5DB-A9C5-48D9-8C87-5035B512E510}" presName="rootConnector" presStyleLbl="node3" presStyleIdx="0" presStyleCnt="0"/>
      <dgm:spPr/>
      <dgm:t>
        <a:bodyPr/>
        <a:lstStyle/>
        <a:p>
          <a:endParaRPr lang="en-US"/>
        </a:p>
      </dgm:t>
    </dgm:pt>
    <dgm:pt modelId="{FE6022DB-B284-4FFE-AFC9-011780445618}" type="pres">
      <dgm:prSet presAssocID="{4F92A5DB-A9C5-48D9-8C87-5035B512E510}" presName="hierChild4" presStyleCnt="0"/>
      <dgm:spPr/>
    </dgm:pt>
    <dgm:pt modelId="{AF464D79-D3A7-422A-A386-918BB28C6FA5}" type="pres">
      <dgm:prSet presAssocID="{4F92A5DB-A9C5-48D9-8C87-5035B512E510}" presName="hierChild5" presStyleCnt="0"/>
      <dgm:spPr/>
    </dgm:pt>
    <dgm:pt modelId="{3F0FF8AB-5E01-40D0-A5F6-BD17A01441CD}" type="pres">
      <dgm:prSet presAssocID="{332E923C-16BE-472F-AAA0-227F0B27BB30}" presName="hierChild5" presStyleCnt="0"/>
      <dgm:spPr/>
    </dgm:pt>
    <dgm:pt modelId="{06758584-4C19-45A6-B044-ECFE6A656C77}" type="pres">
      <dgm:prSet presAssocID="{AAC734CC-F107-42D2-B8C9-E5FAD2B543D6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5C1B292-5137-4193-BC86-AD585E1A328E}" type="pres">
      <dgm:prSet presAssocID="{B32BFF23-5BDB-4FC9-B7F5-C223CAB870F8}" presName="hierRoot2" presStyleCnt="0">
        <dgm:presLayoutVars>
          <dgm:hierBranch val="init"/>
        </dgm:presLayoutVars>
      </dgm:prSet>
      <dgm:spPr/>
    </dgm:pt>
    <dgm:pt modelId="{E6946697-9269-4653-8EB9-ACF660A49379}" type="pres">
      <dgm:prSet presAssocID="{B32BFF23-5BDB-4FC9-B7F5-C223CAB870F8}" presName="rootComposite" presStyleCnt="0"/>
      <dgm:spPr/>
    </dgm:pt>
    <dgm:pt modelId="{D4B8AA2A-6968-4E03-9B52-EC19C68C807B}" type="pres">
      <dgm:prSet presAssocID="{B32BFF23-5BDB-4FC9-B7F5-C223CAB870F8}" presName="rootText" presStyleLbl="node1" presStyleIdx="6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F418183-98AB-4B05-83FA-F877EE092223}" type="pres">
      <dgm:prSet presAssocID="{B32BFF23-5BDB-4FC9-B7F5-C223CAB870F8}" presName="titleText2" presStyleLbl="fgAcc1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9A2851-017F-423A-A66D-097245A5C289}" type="pres">
      <dgm:prSet presAssocID="{B32BFF23-5BDB-4FC9-B7F5-C223CAB870F8}" presName="rootConnector" presStyleLbl="node2" presStyleIdx="0" presStyleCnt="0"/>
      <dgm:spPr/>
      <dgm:t>
        <a:bodyPr/>
        <a:lstStyle/>
        <a:p>
          <a:endParaRPr lang="en-US"/>
        </a:p>
      </dgm:t>
    </dgm:pt>
    <dgm:pt modelId="{8C33E170-C973-4101-9002-80E988070DC8}" type="pres">
      <dgm:prSet presAssocID="{B32BFF23-5BDB-4FC9-B7F5-C223CAB870F8}" presName="hierChild4" presStyleCnt="0"/>
      <dgm:spPr/>
    </dgm:pt>
    <dgm:pt modelId="{CB0CFABB-9B4D-4D18-85E4-3F4A96BF1E73}" type="pres">
      <dgm:prSet presAssocID="{02F2C837-40E6-4C1B-860C-727BDB3F812C}" presName="Name37" presStyleLbl="parChTrans1D3" presStyleIdx="4" presStyleCnt="5"/>
      <dgm:spPr/>
      <dgm:t>
        <a:bodyPr/>
        <a:lstStyle/>
        <a:p>
          <a:endParaRPr lang="en-US"/>
        </a:p>
      </dgm:t>
    </dgm:pt>
    <dgm:pt modelId="{4440A0FD-C035-413E-AFEF-4912A6C872CE}" type="pres">
      <dgm:prSet presAssocID="{76CA25DB-1359-4E42-B039-D6FE0BBB94FB}" presName="hierRoot2" presStyleCnt="0">
        <dgm:presLayoutVars>
          <dgm:hierBranch val="init"/>
        </dgm:presLayoutVars>
      </dgm:prSet>
      <dgm:spPr/>
    </dgm:pt>
    <dgm:pt modelId="{02182224-882C-41AC-9F6A-9491543072CB}" type="pres">
      <dgm:prSet presAssocID="{76CA25DB-1359-4E42-B039-D6FE0BBB94FB}" presName="rootComposite" presStyleCnt="0"/>
      <dgm:spPr/>
    </dgm:pt>
    <dgm:pt modelId="{5E31672F-84ED-41EF-8E7A-C7738791F40B}" type="pres">
      <dgm:prSet presAssocID="{76CA25DB-1359-4E42-B039-D6FE0BBB94FB}" presName="rootText" presStyleLbl="node1" presStyleIdx="7" presStyleCnt="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BDBE431-D448-458F-A9DD-2F94A82BB866}" type="pres">
      <dgm:prSet presAssocID="{76CA25DB-1359-4E42-B039-D6FE0BBB94FB}" presName="titleText2" presStyleLbl="fgAcc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C422FA6-CA7D-4887-93F9-9D1DBE5B606E}" type="pres">
      <dgm:prSet presAssocID="{76CA25DB-1359-4E42-B039-D6FE0BBB94FB}" presName="rootConnector" presStyleLbl="node3" presStyleIdx="0" presStyleCnt="0"/>
      <dgm:spPr/>
      <dgm:t>
        <a:bodyPr/>
        <a:lstStyle/>
        <a:p>
          <a:endParaRPr lang="en-US"/>
        </a:p>
      </dgm:t>
    </dgm:pt>
    <dgm:pt modelId="{9B80192B-839C-4038-A0EF-006733DDA6C6}" type="pres">
      <dgm:prSet presAssocID="{76CA25DB-1359-4E42-B039-D6FE0BBB94FB}" presName="hierChild4" presStyleCnt="0"/>
      <dgm:spPr/>
    </dgm:pt>
    <dgm:pt modelId="{37B3495A-B871-4CEB-9197-6364F0370C1A}" type="pres">
      <dgm:prSet presAssocID="{76CA25DB-1359-4E42-B039-D6FE0BBB94FB}" presName="hierChild5" presStyleCnt="0"/>
      <dgm:spPr/>
    </dgm:pt>
    <dgm:pt modelId="{08BDF00E-1460-43A7-8871-781A6A9680C5}" type="pres">
      <dgm:prSet presAssocID="{B32BFF23-5BDB-4FC9-B7F5-C223CAB870F8}" presName="hierChild5" presStyleCnt="0"/>
      <dgm:spPr/>
    </dgm:pt>
    <dgm:pt modelId="{84F30DE0-02BE-4D47-B0AD-6FFCE16F458E}" type="pres">
      <dgm:prSet presAssocID="{D4C80CAE-B096-492F-A0E4-C19D7E20DAFA}" presName="hierChild3" presStyleCnt="0"/>
      <dgm:spPr/>
    </dgm:pt>
    <dgm:pt modelId="{8B58D75E-A9F7-4A8C-9AF3-D11BFF0F3508}" type="pres">
      <dgm:prSet presAssocID="{4D952001-31CE-4A79-87CA-FA9B9E7C5326}" presName="Name96" presStyleLbl="parChTrans1D2" presStyleIdx="3" presStyleCnt="4"/>
      <dgm:spPr/>
      <dgm:t>
        <a:bodyPr/>
        <a:lstStyle/>
        <a:p>
          <a:endParaRPr lang="en-US"/>
        </a:p>
      </dgm:t>
    </dgm:pt>
    <dgm:pt modelId="{5FB92AFD-7CDA-4839-B1D8-2C1ED742D0DC}" type="pres">
      <dgm:prSet presAssocID="{8B80F2B3-1CD5-4629-9BCD-F080C22D39B0}" presName="hierRoot3" presStyleCnt="0">
        <dgm:presLayoutVars>
          <dgm:hierBranch val="init"/>
        </dgm:presLayoutVars>
      </dgm:prSet>
      <dgm:spPr/>
    </dgm:pt>
    <dgm:pt modelId="{EF7983CF-5E55-451D-90A7-0E4DD061C0B4}" type="pres">
      <dgm:prSet presAssocID="{8B80F2B3-1CD5-4629-9BCD-F080C22D39B0}" presName="rootComposite3" presStyleCnt="0"/>
      <dgm:spPr/>
    </dgm:pt>
    <dgm:pt modelId="{666B5933-00E9-4244-8EC5-F6EA728990A3}" type="pres">
      <dgm:prSet presAssocID="{8B80F2B3-1CD5-4629-9BCD-F080C22D39B0}" presName="rootText3" presStyleLbl="asst1" presStyleIdx="0" presStyleCnt="1" custScaleX="108665" custScaleY="1260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2208D3-7381-4FE9-A3CF-7BF1C0EC2998}" type="pres">
      <dgm:prSet presAssocID="{8B80F2B3-1CD5-4629-9BCD-F080C22D39B0}" presName="titleText3" presStyleLbl="fgAcc2" presStyleIdx="0" presStyleCnt="1" custLinFactNeighborX="2235" custLinFactNeighborY="4539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B6BD489-FE64-495C-B587-BA3284139746}" type="pres">
      <dgm:prSet presAssocID="{8B80F2B3-1CD5-4629-9BCD-F080C22D39B0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4321BD7-DE1B-4434-B824-1BDF361BA2E6}" type="pres">
      <dgm:prSet presAssocID="{8B80F2B3-1CD5-4629-9BCD-F080C22D39B0}" presName="hierChild6" presStyleCnt="0"/>
      <dgm:spPr/>
    </dgm:pt>
    <dgm:pt modelId="{4187C4AB-0FC6-4975-B00A-673B3A90C530}" type="pres">
      <dgm:prSet presAssocID="{8B80F2B3-1CD5-4629-9BCD-F080C22D39B0}" presName="hierChild7" presStyleCnt="0"/>
      <dgm:spPr/>
    </dgm:pt>
  </dgm:ptLst>
  <dgm:cxnLst>
    <dgm:cxn modelId="{9C28B06E-0E12-4E9A-9B1A-3DE8F77DA160}" type="presOf" srcId="{6EE5143C-B9F8-4255-A00F-968F59C64B2B}" destId="{27F035F1-5E87-4FC2-B853-62E5743285F0}" srcOrd="0" destOrd="0" presId="urn:microsoft.com/office/officeart/2008/layout/NameandTitleOrganizationalChart"/>
    <dgm:cxn modelId="{830A2BEC-D55E-42BD-B1A6-5878035CAC47}" type="presOf" srcId="{4F8CA64A-D9F7-44E7-A96C-DDE3C36EAD08}" destId="{8D4AEB85-053A-435E-B692-AC8C0DD51C78}" srcOrd="0" destOrd="0" presId="urn:microsoft.com/office/officeart/2008/layout/NameandTitleOrganizationalChart"/>
    <dgm:cxn modelId="{9A67560D-7C46-4C60-8C25-E2BC19550F36}" type="presOf" srcId="{A68781B1-826A-44E8-8FD9-50E27169550E}" destId="{E8872B2D-A97F-4790-9C39-F9BDC5AF36DF}" srcOrd="0" destOrd="0" presId="urn:microsoft.com/office/officeart/2008/layout/NameandTitleOrganizationalChart"/>
    <dgm:cxn modelId="{50CD42E0-E590-4685-B9FF-83FAF58145F9}" type="presOf" srcId="{A3CBD986-E8FA-4942-8BD9-8ED9322BA4E2}" destId="{C5E03246-0A56-4BD6-961B-D8E4164F3AD2}" srcOrd="0" destOrd="0" presId="urn:microsoft.com/office/officeart/2008/layout/NameandTitleOrganizationalChart"/>
    <dgm:cxn modelId="{36158849-A50B-4BD8-9061-CEF71314528E}" srcId="{B32BFF23-5BDB-4FC9-B7F5-C223CAB870F8}" destId="{76CA25DB-1359-4E42-B039-D6FE0BBB94FB}" srcOrd="0" destOrd="0" parTransId="{02F2C837-40E6-4C1B-860C-727BDB3F812C}" sibTransId="{36289F98-307C-40A3-B341-E04BD2E16495}"/>
    <dgm:cxn modelId="{5006BD1F-67D0-4F2D-8A46-F3A1BCFA26AD}" type="presOf" srcId="{92A4C34C-7BFD-49D7-ABBC-04719AFA5189}" destId="{BF418183-98AB-4B05-83FA-F877EE092223}" srcOrd="0" destOrd="0" presId="urn:microsoft.com/office/officeart/2008/layout/NameandTitleOrganizationalChart"/>
    <dgm:cxn modelId="{FB25C8DF-CA30-4925-906F-56BD63487E68}" type="presOf" srcId="{B32BFF23-5BDB-4FC9-B7F5-C223CAB870F8}" destId="{D4B8AA2A-6968-4E03-9B52-EC19C68C807B}" srcOrd="0" destOrd="0" presId="urn:microsoft.com/office/officeart/2008/layout/NameandTitleOrganizationalChart"/>
    <dgm:cxn modelId="{28BD99AE-A2A3-4F5A-A5CF-780911527155}" type="presOf" srcId="{47C88005-F1EC-48FD-98A6-01852B262DC1}" destId="{08020B5C-9B44-4F7B-AF5A-CE9AB32A3BF5}" srcOrd="0" destOrd="0" presId="urn:microsoft.com/office/officeart/2008/layout/NameandTitleOrganizationalChart"/>
    <dgm:cxn modelId="{632288C0-F29F-4500-BDB4-6CD4FD5A8308}" type="presOf" srcId="{3DDE2B75-D844-40B9-85F4-A7A78618E2F3}" destId="{CCF2A87E-A976-4370-B7FF-126A8D1A24AE}" srcOrd="0" destOrd="0" presId="urn:microsoft.com/office/officeart/2008/layout/NameandTitleOrganizationalChart"/>
    <dgm:cxn modelId="{FAD6858A-A586-4E17-BC27-D9BAA3BEDAA9}" type="presOf" srcId="{02F2C837-40E6-4C1B-860C-727BDB3F812C}" destId="{CB0CFABB-9B4D-4D18-85E4-3F4A96BF1E73}" srcOrd="0" destOrd="0" presId="urn:microsoft.com/office/officeart/2008/layout/NameandTitleOrganizationalChart"/>
    <dgm:cxn modelId="{6446A0A6-5863-4486-8ABC-06E96ED3C8D2}" type="presOf" srcId="{AAC734CC-F107-42D2-B8C9-E5FAD2B543D6}" destId="{06758584-4C19-45A6-B044-ECFE6A656C77}" srcOrd="0" destOrd="0" presId="urn:microsoft.com/office/officeart/2008/layout/NameandTitleOrganizationalChart"/>
    <dgm:cxn modelId="{206E4E48-3F61-47AC-B375-DA290872ABEB}" type="presOf" srcId="{589D572E-2D18-42B6-8C50-29AEBB7411C1}" destId="{6D8AA4D1-6F1A-4C04-8E85-D2D56F69F1B5}" srcOrd="0" destOrd="0" presId="urn:microsoft.com/office/officeart/2008/layout/NameandTitleOrganizationalChart"/>
    <dgm:cxn modelId="{41151BF0-6BDA-4A43-A676-96F8020754C2}" type="presOf" srcId="{B32BFF23-5BDB-4FC9-B7F5-C223CAB870F8}" destId="{919A2851-017F-423A-A66D-097245A5C289}" srcOrd="1" destOrd="0" presId="urn:microsoft.com/office/officeart/2008/layout/NameandTitleOrganizationalChart"/>
    <dgm:cxn modelId="{F63FD81C-48B5-4BC0-A87D-B6968EE90C80}" type="presOf" srcId="{76CA25DB-1359-4E42-B039-D6FE0BBB94FB}" destId="{5E31672F-84ED-41EF-8E7A-C7738791F40B}" srcOrd="0" destOrd="0" presId="urn:microsoft.com/office/officeart/2008/layout/NameandTitleOrganizationalChart"/>
    <dgm:cxn modelId="{81AE6AEC-DDE0-46BD-BD5A-FE46D795701A}" type="presOf" srcId="{D4C80CAE-B096-492F-A0E4-C19D7E20DAFA}" destId="{F6998F37-4E7B-4939-950F-3E870969BAE2}" srcOrd="0" destOrd="0" presId="urn:microsoft.com/office/officeart/2008/layout/NameandTitleOrganizationalChart"/>
    <dgm:cxn modelId="{29E6C842-5D80-4600-A7EC-F60659A08297}" type="presOf" srcId="{80354D18-4AA6-4F5D-8149-4109201471CF}" destId="{F38FE247-1AFE-4677-859C-A1F33B4BFCDF}" srcOrd="0" destOrd="0" presId="urn:microsoft.com/office/officeart/2008/layout/NameandTitleOrganizationalChart"/>
    <dgm:cxn modelId="{07BA4957-288A-4B76-8292-5A5C7EF70D34}" type="presOf" srcId="{F8C397F7-98A1-4CEC-887A-CBBEB3799050}" destId="{4D2208D3-7381-4FE9-A3CF-7BF1C0EC2998}" srcOrd="0" destOrd="0" presId="urn:microsoft.com/office/officeart/2008/layout/NameandTitleOrganizationalChart"/>
    <dgm:cxn modelId="{177466BB-D7AD-402A-9FBA-35C61573F49F}" type="presOf" srcId="{AADD9815-EDB9-4452-B816-4EBF9267A0AE}" destId="{C2C1D01C-DCF3-4818-A7EA-96E7DCDE734A}" srcOrd="0" destOrd="0" presId="urn:microsoft.com/office/officeart/2008/layout/NameandTitleOrganizationalChart"/>
    <dgm:cxn modelId="{426C898C-2E68-4CDD-AC47-914902C3CD00}" type="presOf" srcId="{8B80F2B3-1CD5-4629-9BCD-F080C22D39B0}" destId="{666B5933-00E9-4244-8EC5-F6EA728990A3}" srcOrd="0" destOrd="0" presId="urn:microsoft.com/office/officeart/2008/layout/NameandTitleOrganizationalChart"/>
    <dgm:cxn modelId="{D743A6E5-107F-4B19-BF17-9A11A3CAAA2E}" type="presOf" srcId="{4F92A5DB-A9C5-48D9-8C87-5035B512E510}" destId="{E8EF78AA-5533-4093-8FFC-BE8F9660A767}" srcOrd="1" destOrd="0" presId="urn:microsoft.com/office/officeart/2008/layout/NameandTitleOrganizationalChart"/>
    <dgm:cxn modelId="{3ABB9D46-21B5-4BB8-A48D-E89F845813FF}" type="presOf" srcId="{80354D18-4AA6-4F5D-8149-4109201471CF}" destId="{8C737C2C-EC9B-4678-98B0-BFC32F411DD2}" srcOrd="1" destOrd="0" presId="urn:microsoft.com/office/officeart/2008/layout/NameandTitleOrganizationalChart"/>
    <dgm:cxn modelId="{21675F5A-1F81-4662-850B-CB2AD9632989}" type="presOf" srcId="{3C52981A-6262-43BB-87A8-1103ED403ED4}" destId="{316C9E79-3096-43BC-BFD8-63B21A214A03}" srcOrd="0" destOrd="0" presId="urn:microsoft.com/office/officeart/2008/layout/NameandTitleOrganizationalChart"/>
    <dgm:cxn modelId="{F29FE0A2-B638-4705-B021-EB7D1918657A}" srcId="{332E923C-16BE-472F-AAA0-227F0B27BB30}" destId="{4F92A5DB-A9C5-48D9-8C87-5035B512E510}" srcOrd="1" destOrd="0" parTransId="{3DDE2B75-D844-40B9-85F4-A7A78618E2F3}" sibTransId="{60FB86BF-FF8A-4973-8EF1-B3296507527E}"/>
    <dgm:cxn modelId="{E15FA104-E31F-4223-9DF8-00A6E2B9CB16}" type="presOf" srcId="{332E923C-16BE-472F-AAA0-227F0B27BB30}" destId="{FA311E30-BB70-4DE5-BA08-2F2A52AB5ED8}" srcOrd="0" destOrd="0" presId="urn:microsoft.com/office/officeart/2008/layout/NameandTitleOrganizationalChart"/>
    <dgm:cxn modelId="{C67707AE-D11F-4608-BFCD-4516CC114E77}" srcId="{332E923C-16BE-472F-AAA0-227F0B27BB30}" destId="{80354D18-4AA6-4F5D-8149-4109201471CF}" srcOrd="0" destOrd="0" parTransId="{4F8CA64A-D9F7-44E7-A96C-DDE3C36EAD08}" sibTransId="{3C52981A-6262-43BB-87A8-1103ED403ED4}"/>
    <dgm:cxn modelId="{913ABD1E-0CBC-429D-A03B-0514A0187C1F}" srcId="{D4C80CAE-B096-492F-A0E4-C19D7E20DAFA}" destId="{332E923C-16BE-472F-AAA0-227F0B27BB30}" srcOrd="2" destOrd="0" parTransId="{70DF559C-EEC2-42C4-94AB-DF4368B6B8F9}" sibTransId="{4E61EE52-4BE1-45E8-8388-D0CAEDD7B0A8}"/>
    <dgm:cxn modelId="{A8E3DF3E-E8D6-4953-8693-CC003EB25847}" srcId="{A700020F-A3E8-4DD1-B4F7-7D31E8EFD1D2}" destId="{A3CBD986-E8FA-4942-8BD9-8ED9322BA4E2}" srcOrd="0" destOrd="0" parTransId="{A68781B1-826A-44E8-8FD9-50E27169550E}" sibTransId="{A5DEDF97-9930-44E9-BF9E-44756DAA549F}"/>
    <dgm:cxn modelId="{4C90926F-4F94-4E52-94E0-BD6CD98D2301}" type="presOf" srcId="{8B80F2B3-1CD5-4629-9BCD-F080C22D39B0}" destId="{FB6BD489-FE64-495C-B587-BA3284139746}" srcOrd="1" destOrd="0" presId="urn:microsoft.com/office/officeart/2008/layout/NameandTitleOrganizationalChart"/>
    <dgm:cxn modelId="{F6D2C0BF-BD20-4F20-8CB9-4E80780DB220}" srcId="{A700020F-A3E8-4DD1-B4F7-7D31E8EFD1D2}" destId="{47C88005-F1EC-48FD-98A6-01852B262DC1}" srcOrd="1" destOrd="0" parTransId="{6EE5143C-B9F8-4255-A00F-968F59C64B2B}" sibTransId="{737AD8EB-5F9A-4CEF-B93D-8F74599A8BD7}"/>
    <dgm:cxn modelId="{BD57C834-B693-417B-8201-A7988B86964C}" type="presOf" srcId="{E8200EEA-5A17-4962-8063-F66155AA13AC}" destId="{C9C79F08-1925-4E09-9721-99BD2DC8A762}" srcOrd="0" destOrd="0" presId="urn:microsoft.com/office/officeart/2008/layout/NameandTitleOrganizationalChart"/>
    <dgm:cxn modelId="{E4E64A9B-0F90-450B-A4BE-9C247621D2E6}" type="presOf" srcId="{737AD8EB-5F9A-4CEF-B93D-8F74599A8BD7}" destId="{F0C484CB-C53C-4713-9664-F274AE507049}" srcOrd="0" destOrd="0" presId="urn:microsoft.com/office/officeart/2008/layout/NameandTitleOrganizationalChart"/>
    <dgm:cxn modelId="{5144B39A-08AE-4E8B-B3C6-18033CE80C17}" type="presOf" srcId="{D4C80CAE-B096-492F-A0E4-C19D7E20DAFA}" destId="{BF736223-CAC5-4181-A20D-3BF657AFAD4C}" srcOrd="1" destOrd="0" presId="urn:microsoft.com/office/officeart/2008/layout/NameandTitleOrganizationalChart"/>
    <dgm:cxn modelId="{EF6892F5-F013-4379-8149-5ED52B4E04EA}" type="presOf" srcId="{A700020F-A3E8-4DD1-B4F7-7D31E8EFD1D2}" destId="{4DA68BCA-0A57-41FA-9D2D-DAED671B49C7}" srcOrd="0" destOrd="0" presId="urn:microsoft.com/office/officeart/2008/layout/NameandTitleOrganizationalChart"/>
    <dgm:cxn modelId="{B890A267-01E0-41AD-BB9A-9E669BD7E743}" srcId="{D4C80CAE-B096-492F-A0E4-C19D7E20DAFA}" destId="{8B80F2B3-1CD5-4629-9BCD-F080C22D39B0}" srcOrd="0" destOrd="0" parTransId="{4D952001-31CE-4A79-87CA-FA9B9E7C5326}" sibTransId="{F8C397F7-98A1-4CEC-887A-CBBEB3799050}"/>
    <dgm:cxn modelId="{565AE7D4-E5C8-456F-B586-6ED8ED669AAC}" type="presOf" srcId="{4D952001-31CE-4A79-87CA-FA9B9E7C5326}" destId="{8B58D75E-A9F7-4A8C-9AF3-D11BFF0F3508}" srcOrd="0" destOrd="0" presId="urn:microsoft.com/office/officeart/2008/layout/NameandTitleOrganizationalChart"/>
    <dgm:cxn modelId="{EA4FDC30-80F6-463C-8C2C-2DE901474111}" srcId="{AADD9815-EDB9-4452-B816-4EBF9267A0AE}" destId="{D4C80CAE-B096-492F-A0E4-C19D7E20DAFA}" srcOrd="0" destOrd="0" parTransId="{BE6E1ACE-2732-403C-B2F0-D6812B52F9FA}" sibTransId="{589D572E-2D18-42B6-8C50-29AEBB7411C1}"/>
    <dgm:cxn modelId="{43E89289-CF87-4944-B384-C9F8EE343A6C}" type="presOf" srcId="{60FB86BF-FF8A-4973-8EF1-B3296507527E}" destId="{603E5E51-49D1-4E82-B7A6-53A5C189F1AC}" srcOrd="0" destOrd="0" presId="urn:microsoft.com/office/officeart/2008/layout/NameandTitleOrganizationalChart"/>
    <dgm:cxn modelId="{C861C736-C30C-413C-99C3-3CADD87E3656}" type="presOf" srcId="{332E923C-16BE-472F-AAA0-227F0B27BB30}" destId="{1C87A945-FB51-4BAD-9C27-C6B6A4B81674}" srcOrd="1" destOrd="0" presId="urn:microsoft.com/office/officeart/2008/layout/NameandTitleOrganizationalChart"/>
    <dgm:cxn modelId="{25CB04B4-C6C5-40A1-A391-1D26FACEC245}" type="presOf" srcId="{B5744192-4F61-4883-8442-258A08C814E6}" destId="{FAE5DA61-1041-4776-9D9E-57AE03BEEBCC}" srcOrd="0" destOrd="0" presId="urn:microsoft.com/office/officeart/2008/layout/NameandTitleOrganizationalChart"/>
    <dgm:cxn modelId="{A04A43A2-41E6-4F45-A831-82FC9290068C}" type="presOf" srcId="{76CA25DB-1359-4E42-B039-D6FE0BBB94FB}" destId="{7C422FA6-CA7D-4887-93F9-9D1DBE5B606E}" srcOrd="1" destOrd="0" presId="urn:microsoft.com/office/officeart/2008/layout/NameandTitleOrganizationalChart"/>
    <dgm:cxn modelId="{2E839A04-FE3E-4955-B2EE-571F14D49DC5}" type="presOf" srcId="{47C88005-F1EC-48FD-98A6-01852B262DC1}" destId="{AC304835-BB85-46F5-B5B1-9B4A8B94418C}" srcOrd="1" destOrd="0" presId="urn:microsoft.com/office/officeart/2008/layout/NameandTitleOrganizationalChart"/>
    <dgm:cxn modelId="{5E82B446-4B52-43D7-829B-C3BAC2460CAC}" type="presOf" srcId="{A5DEDF97-9930-44E9-BF9E-44756DAA549F}" destId="{10CE4133-C241-4C49-BD32-EB41A04744A3}" srcOrd="0" destOrd="0" presId="urn:microsoft.com/office/officeart/2008/layout/NameandTitleOrganizationalChart"/>
    <dgm:cxn modelId="{9FFCA48D-5975-4596-86A7-EC4EC0ADF452}" type="presOf" srcId="{A700020F-A3E8-4DD1-B4F7-7D31E8EFD1D2}" destId="{12080A75-B862-4069-8ED6-531FA09B3199}" srcOrd="1" destOrd="0" presId="urn:microsoft.com/office/officeart/2008/layout/NameandTitleOrganizationalChart"/>
    <dgm:cxn modelId="{BBC07A9A-6118-4C4A-8415-D86CEB07226C}" type="presOf" srcId="{36289F98-307C-40A3-B341-E04BD2E16495}" destId="{4BDBE431-D448-458F-A9DD-2F94A82BB866}" srcOrd="0" destOrd="0" presId="urn:microsoft.com/office/officeart/2008/layout/NameandTitleOrganizationalChart"/>
    <dgm:cxn modelId="{4A3C81B4-26C7-46F6-BA3C-D21DC11B9819}" type="presOf" srcId="{4E61EE52-4BE1-45E8-8388-D0CAEDD7B0A8}" destId="{FC6A82DA-65E6-4B95-8307-3243D79DA7A3}" srcOrd="0" destOrd="0" presId="urn:microsoft.com/office/officeart/2008/layout/NameandTitleOrganizationalChart"/>
    <dgm:cxn modelId="{5E7C3E37-D0DC-44A8-A83E-116BA7868088}" type="presOf" srcId="{A3CBD986-E8FA-4942-8BD9-8ED9322BA4E2}" destId="{7E115ECE-AE16-4015-B5C3-21E297EB8FD1}" srcOrd="1" destOrd="0" presId="urn:microsoft.com/office/officeart/2008/layout/NameandTitleOrganizationalChart"/>
    <dgm:cxn modelId="{A4021FD9-8FEE-4E45-B4FB-5C2C52AEAABF}" type="presOf" srcId="{4F92A5DB-A9C5-48D9-8C87-5035B512E510}" destId="{96B78242-82FA-4D0B-985E-E80BBDF89331}" srcOrd="0" destOrd="0" presId="urn:microsoft.com/office/officeart/2008/layout/NameandTitleOrganizationalChart"/>
    <dgm:cxn modelId="{D8BD5AD8-914F-4254-9A4B-5AC3A58CD141}" srcId="{D4C80CAE-B096-492F-A0E4-C19D7E20DAFA}" destId="{A700020F-A3E8-4DD1-B4F7-7D31E8EFD1D2}" srcOrd="1" destOrd="0" parTransId="{E8200EEA-5A17-4962-8063-F66155AA13AC}" sibTransId="{B5744192-4F61-4883-8442-258A08C814E6}"/>
    <dgm:cxn modelId="{9F831B98-954D-41DB-8140-C4B1A5363B6F}" type="presOf" srcId="{70DF559C-EEC2-42C4-94AB-DF4368B6B8F9}" destId="{38D217D4-F828-4EE1-A8F2-65698A99C20C}" srcOrd="0" destOrd="0" presId="urn:microsoft.com/office/officeart/2008/layout/NameandTitleOrganizationalChart"/>
    <dgm:cxn modelId="{E4601E45-820C-4FED-BDB0-F5DFF493CDE4}" srcId="{D4C80CAE-B096-492F-A0E4-C19D7E20DAFA}" destId="{B32BFF23-5BDB-4FC9-B7F5-C223CAB870F8}" srcOrd="3" destOrd="0" parTransId="{AAC734CC-F107-42D2-B8C9-E5FAD2B543D6}" sibTransId="{92A4C34C-7BFD-49D7-ABBC-04719AFA5189}"/>
    <dgm:cxn modelId="{BD61F746-D4EA-42FA-913D-9C634AC69DA1}" type="presParOf" srcId="{C2C1D01C-DCF3-4818-A7EA-96E7DCDE734A}" destId="{33004C4E-4C63-43A8-96C4-A589B25043C5}" srcOrd="0" destOrd="0" presId="urn:microsoft.com/office/officeart/2008/layout/NameandTitleOrganizationalChart"/>
    <dgm:cxn modelId="{9EA31478-4555-4B6C-BF4E-34736C4A16FE}" type="presParOf" srcId="{33004C4E-4C63-43A8-96C4-A589B25043C5}" destId="{F210EF6D-0C42-4633-BC4A-6715BF3EDDB2}" srcOrd="0" destOrd="0" presId="urn:microsoft.com/office/officeart/2008/layout/NameandTitleOrganizationalChart"/>
    <dgm:cxn modelId="{2C106CE0-3F33-4B37-9C99-214DA925C3C9}" type="presParOf" srcId="{F210EF6D-0C42-4633-BC4A-6715BF3EDDB2}" destId="{F6998F37-4E7B-4939-950F-3E870969BAE2}" srcOrd="0" destOrd="0" presId="urn:microsoft.com/office/officeart/2008/layout/NameandTitleOrganizationalChart"/>
    <dgm:cxn modelId="{2EE30214-CC52-450D-AFBC-F7CA9B6B2DD5}" type="presParOf" srcId="{F210EF6D-0C42-4633-BC4A-6715BF3EDDB2}" destId="{6D8AA4D1-6F1A-4C04-8E85-D2D56F69F1B5}" srcOrd="1" destOrd="0" presId="urn:microsoft.com/office/officeart/2008/layout/NameandTitleOrganizationalChart"/>
    <dgm:cxn modelId="{24A3D500-56EF-4BE4-BBD0-707D81266B25}" type="presParOf" srcId="{F210EF6D-0C42-4633-BC4A-6715BF3EDDB2}" destId="{BF736223-CAC5-4181-A20D-3BF657AFAD4C}" srcOrd="2" destOrd="0" presId="urn:microsoft.com/office/officeart/2008/layout/NameandTitleOrganizationalChart"/>
    <dgm:cxn modelId="{CA247973-AD02-4AB1-98CB-AF14A54BC25F}" type="presParOf" srcId="{33004C4E-4C63-43A8-96C4-A589B25043C5}" destId="{0519F859-B603-4D63-AB13-F3FD9F32B49E}" srcOrd="1" destOrd="0" presId="urn:microsoft.com/office/officeart/2008/layout/NameandTitleOrganizationalChart"/>
    <dgm:cxn modelId="{46C869E9-F85E-4FD2-84D4-7D9D8BA58BB7}" type="presParOf" srcId="{0519F859-B603-4D63-AB13-F3FD9F32B49E}" destId="{C9C79F08-1925-4E09-9721-99BD2DC8A762}" srcOrd="0" destOrd="0" presId="urn:microsoft.com/office/officeart/2008/layout/NameandTitleOrganizationalChart"/>
    <dgm:cxn modelId="{EA19BD62-CE26-4FAC-9C56-DD40A5A863E3}" type="presParOf" srcId="{0519F859-B603-4D63-AB13-F3FD9F32B49E}" destId="{9F5741A7-A1CC-4478-8EF9-233BDAB702C7}" srcOrd="1" destOrd="0" presId="urn:microsoft.com/office/officeart/2008/layout/NameandTitleOrganizationalChart"/>
    <dgm:cxn modelId="{DBAC5326-9B00-484F-AB45-B0196FE51480}" type="presParOf" srcId="{9F5741A7-A1CC-4478-8EF9-233BDAB702C7}" destId="{41ED440E-AFA8-4DF7-ABA9-CDA745CF9B20}" srcOrd="0" destOrd="0" presId="urn:microsoft.com/office/officeart/2008/layout/NameandTitleOrganizationalChart"/>
    <dgm:cxn modelId="{314713A3-5885-40D3-8D9E-BEBC5A579800}" type="presParOf" srcId="{41ED440E-AFA8-4DF7-ABA9-CDA745CF9B20}" destId="{4DA68BCA-0A57-41FA-9D2D-DAED671B49C7}" srcOrd="0" destOrd="0" presId="urn:microsoft.com/office/officeart/2008/layout/NameandTitleOrganizationalChart"/>
    <dgm:cxn modelId="{769BEF6A-0BCE-4853-9060-02C87E4BD508}" type="presParOf" srcId="{41ED440E-AFA8-4DF7-ABA9-CDA745CF9B20}" destId="{FAE5DA61-1041-4776-9D9E-57AE03BEEBCC}" srcOrd="1" destOrd="0" presId="urn:microsoft.com/office/officeart/2008/layout/NameandTitleOrganizationalChart"/>
    <dgm:cxn modelId="{752D6923-4203-47E4-B120-BB584BEE0C51}" type="presParOf" srcId="{41ED440E-AFA8-4DF7-ABA9-CDA745CF9B20}" destId="{12080A75-B862-4069-8ED6-531FA09B3199}" srcOrd="2" destOrd="0" presId="urn:microsoft.com/office/officeart/2008/layout/NameandTitleOrganizationalChart"/>
    <dgm:cxn modelId="{7532FE89-1070-4798-9ED9-2A33D12A6EAA}" type="presParOf" srcId="{9F5741A7-A1CC-4478-8EF9-233BDAB702C7}" destId="{D5C59CF3-6F4D-4ED1-B8E6-3D2537E0BA8A}" srcOrd="1" destOrd="0" presId="urn:microsoft.com/office/officeart/2008/layout/NameandTitleOrganizationalChart"/>
    <dgm:cxn modelId="{AACC789F-C6F2-44F0-B624-096EA722959D}" type="presParOf" srcId="{D5C59CF3-6F4D-4ED1-B8E6-3D2537E0BA8A}" destId="{E8872B2D-A97F-4790-9C39-F9BDC5AF36DF}" srcOrd="0" destOrd="0" presId="urn:microsoft.com/office/officeart/2008/layout/NameandTitleOrganizationalChart"/>
    <dgm:cxn modelId="{3B998A23-7DBA-47D4-AFB1-6A92DE1148E0}" type="presParOf" srcId="{D5C59CF3-6F4D-4ED1-B8E6-3D2537E0BA8A}" destId="{2DE6552C-CBF4-4F93-BAFC-E6A1DF66F959}" srcOrd="1" destOrd="0" presId="urn:microsoft.com/office/officeart/2008/layout/NameandTitleOrganizationalChart"/>
    <dgm:cxn modelId="{7A4E1102-C03E-470D-BF92-1C9495AEB746}" type="presParOf" srcId="{2DE6552C-CBF4-4F93-BAFC-E6A1DF66F959}" destId="{526A0AB4-88BB-49EE-8014-D11FEED495A4}" srcOrd="0" destOrd="0" presId="urn:microsoft.com/office/officeart/2008/layout/NameandTitleOrganizationalChart"/>
    <dgm:cxn modelId="{0DF3106B-9D25-434D-B8CC-374BA2DA0005}" type="presParOf" srcId="{526A0AB4-88BB-49EE-8014-D11FEED495A4}" destId="{C5E03246-0A56-4BD6-961B-D8E4164F3AD2}" srcOrd="0" destOrd="0" presId="urn:microsoft.com/office/officeart/2008/layout/NameandTitleOrganizationalChart"/>
    <dgm:cxn modelId="{C1111CA1-6482-4CC0-839B-6FBB54CD78C3}" type="presParOf" srcId="{526A0AB4-88BB-49EE-8014-D11FEED495A4}" destId="{10CE4133-C241-4C49-BD32-EB41A04744A3}" srcOrd="1" destOrd="0" presId="urn:microsoft.com/office/officeart/2008/layout/NameandTitleOrganizationalChart"/>
    <dgm:cxn modelId="{82AEB608-3183-425C-A672-6A422C5D5FB3}" type="presParOf" srcId="{526A0AB4-88BB-49EE-8014-D11FEED495A4}" destId="{7E115ECE-AE16-4015-B5C3-21E297EB8FD1}" srcOrd="2" destOrd="0" presId="urn:microsoft.com/office/officeart/2008/layout/NameandTitleOrganizationalChart"/>
    <dgm:cxn modelId="{84239F09-66FB-417E-B5F5-2CE46AA506AF}" type="presParOf" srcId="{2DE6552C-CBF4-4F93-BAFC-E6A1DF66F959}" destId="{3C3ABE84-1D05-49D3-87A0-0121294F2908}" srcOrd="1" destOrd="0" presId="urn:microsoft.com/office/officeart/2008/layout/NameandTitleOrganizationalChart"/>
    <dgm:cxn modelId="{8262C2FE-9FA3-4205-BBC9-6443946BF61B}" type="presParOf" srcId="{2DE6552C-CBF4-4F93-BAFC-E6A1DF66F959}" destId="{C16E7E5F-2ADC-4250-9D26-4848EB8069C9}" srcOrd="2" destOrd="0" presId="urn:microsoft.com/office/officeart/2008/layout/NameandTitleOrganizationalChart"/>
    <dgm:cxn modelId="{C5D34082-D31E-4FCE-A37B-473F08107BD2}" type="presParOf" srcId="{D5C59CF3-6F4D-4ED1-B8E6-3D2537E0BA8A}" destId="{27F035F1-5E87-4FC2-B853-62E5743285F0}" srcOrd="2" destOrd="0" presId="urn:microsoft.com/office/officeart/2008/layout/NameandTitleOrganizationalChart"/>
    <dgm:cxn modelId="{F072BDB9-11F3-41BF-AD8A-C04E14969E75}" type="presParOf" srcId="{D5C59CF3-6F4D-4ED1-B8E6-3D2537E0BA8A}" destId="{13ABD367-1D2B-4662-99D7-F6E3F1E8A44F}" srcOrd="3" destOrd="0" presId="urn:microsoft.com/office/officeart/2008/layout/NameandTitleOrganizationalChart"/>
    <dgm:cxn modelId="{4AAF8077-6CC6-4A6F-A77F-4D9808975C25}" type="presParOf" srcId="{13ABD367-1D2B-4662-99D7-F6E3F1E8A44F}" destId="{7C9A2807-4D11-4DF4-BC84-150FF1FDAE8F}" srcOrd="0" destOrd="0" presId="urn:microsoft.com/office/officeart/2008/layout/NameandTitleOrganizationalChart"/>
    <dgm:cxn modelId="{89D80E39-12BA-4C44-AB92-51A18E23ED88}" type="presParOf" srcId="{7C9A2807-4D11-4DF4-BC84-150FF1FDAE8F}" destId="{08020B5C-9B44-4F7B-AF5A-CE9AB32A3BF5}" srcOrd="0" destOrd="0" presId="urn:microsoft.com/office/officeart/2008/layout/NameandTitleOrganizationalChart"/>
    <dgm:cxn modelId="{4B7E1498-BD97-4CBA-973B-DA560F27FB0D}" type="presParOf" srcId="{7C9A2807-4D11-4DF4-BC84-150FF1FDAE8F}" destId="{F0C484CB-C53C-4713-9664-F274AE507049}" srcOrd="1" destOrd="0" presId="urn:microsoft.com/office/officeart/2008/layout/NameandTitleOrganizationalChart"/>
    <dgm:cxn modelId="{226F211E-7695-4E34-8634-B4076B11C2A1}" type="presParOf" srcId="{7C9A2807-4D11-4DF4-BC84-150FF1FDAE8F}" destId="{AC304835-BB85-46F5-B5B1-9B4A8B94418C}" srcOrd="2" destOrd="0" presId="urn:microsoft.com/office/officeart/2008/layout/NameandTitleOrganizationalChart"/>
    <dgm:cxn modelId="{7062CA82-6222-4254-A573-E4241C8056F9}" type="presParOf" srcId="{13ABD367-1D2B-4662-99D7-F6E3F1E8A44F}" destId="{F087FAF0-467A-425A-A3A1-534DEE773BA7}" srcOrd="1" destOrd="0" presId="urn:microsoft.com/office/officeart/2008/layout/NameandTitleOrganizationalChart"/>
    <dgm:cxn modelId="{04144298-9674-4873-A9B1-D130CBE6626F}" type="presParOf" srcId="{13ABD367-1D2B-4662-99D7-F6E3F1E8A44F}" destId="{648114AF-CE33-49F0-80C7-2451329F3ABD}" srcOrd="2" destOrd="0" presId="urn:microsoft.com/office/officeart/2008/layout/NameandTitleOrganizationalChart"/>
    <dgm:cxn modelId="{3A1EB2E2-B9BB-45BA-AF1A-EEB4785754D2}" type="presParOf" srcId="{9F5741A7-A1CC-4478-8EF9-233BDAB702C7}" destId="{5E5D4E01-AA9E-42B0-87D9-300D4735FD0E}" srcOrd="2" destOrd="0" presId="urn:microsoft.com/office/officeart/2008/layout/NameandTitleOrganizationalChart"/>
    <dgm:cxn modelId="{E2B761EC-9882-4FB7-8165-8E9064762E55}" type="presParOf" srcId="{0519F859-B603-4D63-AB13-F3FD9F32B49E}" destId="{38D217D4-F828-4EE1-A8F2-65698A99C20C}" srcOrd="2" destOrd="0" presId="urn:microsoft.com/office/officeart/2008/layout/NameandTitleOrganizationalChart"/>
    <dgm:cxn modelId="{C89FA031-E8BC-4B12-A5CD-13FD9BC70D24}" type="presParOf" srcId="{0519F859-B603-4D63-AB13-F3FD9F32B49E}" destId="{90E97CCF-F659-45EE-8644-7982B5B2465C}" srcOrd="3" destOrd="0" presId="urn:microsoft.com/office/officeart/2008/layout/NameandTitleOrganizationalChart"/>
    <dgm:cxn modelId="{EFE625BF-2BCF-4A2B-A453-429A4506EF30}" type="presParOf" srcId="{90E97CCF-F659-45EE-8644-7982B5B2465C}" destId="{43F1FADD-9453-45C7-9B73-F3EF7ED63203}" srcOrd="0" destOrd="0" presId="urn:microsoft.com/office/officeart/2008/layout/NameandTitleOrganizationalChart"/>
    <dgm:cxn modelId="{52F16A68-4433-40AE-A03E-688C80A20213}" type="presParOf" srcId="{43F1FADD-9453-45C7-9B73-F3EF7ED63203}" destId="{FA311E30-BB70-4DE5-BA08-2F2A52AB5ED8}" srcOrd="0" destOrd="0" presId="urn:microsoft.com/office/officeart/2008/layout/NameandTitleOrganizationalChart"/>
    <dgm:cxn modelId="{349912B4-EDB4-4C11-AE22-853EFBAD5215}" type="presParOf" srcId="{43F1FADD-9453-45C7-9B73-F3EF7ED63203}" destId="{FC6A82DA-65E6-4B95-8307-3243D79DA7A3}" srcOrd="1" destOrd="0" presId="urn:microsoft.com/office/officeart/2008/layout/NameandTitleOrganizationalChart"/>
    <dgm:cxn modelId="{C0FD650D-0B8A-46F2-A23E-6148FCCFFFAE}" type="presParOf" srcId="{43F1FADD-9453-45C7-9B73-F3EF7ED63203}" destId="{1C87A945-FB51-4BAD-9C27-C6B6A4B81674}" srcOrd="2" destOrd="0" presId="urn:microsoft.com/office/officeart/2008/layout/NameandTitleOrganizationalChart"/>
    <dgm:cxn modelId="{C959A5C2-333C-47EB-A9B1-060340582655}" type="presParOf" srcId="{90E97CCF-F659-45EE-8644-7982B5B2465C}" destId="{0630FCEB-F4DF-4A7A-A1AB-BC46FF40F8D5}" srcOrd="1" destOrd="0" presId="urn:microsoft.com/office/officeart/2008/layout/NameandTitleOrganizationalChart"/>
    <dgm:cxn modelId="{0903C9E7-4F53-4039-A81B-B236A371665F}" type="presParOf" srcId="{0630FCEB-F4DF-4A7A-A1AB-BC46FF40F8D5}" destId="{8D4AEB85-053A-435E-B692-AC8C0DD51C78}" srcOrd="0" destOrd="0" presId="urn:microsoft.com/office/officeart/2008/layout/NameandTitleOrganizationalChart"/>
    <dgm:cxn modelId="{DCE42119-F0E1-4F4C-8236-F41E2F54A251}" type="presParOf" srcId="{0630FCEB-F4DF-4A7A-A1AB-BC46FF40F8D5}" destId="{CCB4DC24-E227-4D99-BA23-83B407A7026E}" srcOrd="1" destOrd="0" presId="urn:microsoft.com/office/officeart/2008/layout/NameandTitleOrganizationalChart"/>
    <dgm:cxn modelId="{62C779D7-86B4-4845-87B5-62AA70ED93FE}" type="presParOf" srcId="{CCB4DC24-E227-4D99-BA23-83B407A7026E}" destId="{A493C700-23AA-4493-A9A5-B4E469AE0A7C}" srcOrd="0" destOrd="0" presId="urn:microsoft.com/office/officeart/2008/layout/NameandTitleOrganizationalChart"/>
    <dgm:cxn modelId="{5C485A6A-B987-4AC6-BB09-80F92C272695}" type="presParOf" srcId="{A493C700-23AA-4493-A9A5-B4E469AE0A7C}" destId="{F38FE247-1AFE-4677-859C-A1F33B4BFCDF}" srcOrd="0" destOrd="0" presId="urn:microsoft.com/office/officeart/2008/layout/NameandTitleOrganizationalChart"/>
    <dgm:cxn modelId="{96156F5D-892E-4B2B-8687-749B0D9E3EC7}" type="presParOf" srcId="{A493C700-23AA-4493-A9A5-B4E469AE0A7C}" destId="{316C9E79-3096-43BC-BFD8-63B21A214A03}" srcOrd="1" destOrd="0" presId="urn:microsoft.com/office/officeart/2008/layout/NameandTitleOrganizationalChart"/>
    <dgm:cxn modelId="{BF551DE8-CCCD-415E-8FBC-2831DEC63D47}" type="presParOf" srcId="{A493C700-23AA-4493-A9A5-B4E469AE0A7C}" destId="{8C737C2C-EC9B-4678-98B0-BFC32F411DD2}" srcOrd="2" destOrd="0" presId="urn:microsoft.com/office/officeart/2008/layout/NameandTitleOrganizationalChart"/>
    <dgm:cxn modelId="{381BC77B-FA59-4284-9DAE-11DC819B7AE6}" type="presParOf" srcId="{CCB4DC24-E227-4D99-BA23-83B407A7026E}" destId="{C614A593-42F5-4A96-A3F4-070C3BF35AB8}" srcOrd="1" destOrd="0" presId="urn:microsoft.com/office/officeart/2008/layout/NameandTitleOrganizationalChart"/>
    <dgm:cxn modelId="{8CB017D5-B60D-43A7-AE7B-E973051B78E2}" type="presParOf" srcId="{CCB4DC24-E227-4D99-BA23-83B407A7026E}" destId="{709821CA-E9D8-4253-9DBB-DBF8E82D10E9}" srcOrd="2" destOrd="0" presId="urn:microsoft.com/office/officeart/2008/layout/NameandTitleOrganizationalChart"/>
    <dgm:cxn modelId="{4E80635D-7850-4C84-854A-3CA02E11154B}" type="presParOf" srcId="{0630FCEB-F4DF-4A7A-A1AB-BC46FF40F8D5}" destId="{CCF2A87E-A976-4370-B7FF-126A8D1A24AE}" srcOrd="2" destOrd="0" presId="urn:microsoft.com/office/officeart/2008/layout/NameandTitleOrganizationalChart"/>
    <dgm:cxn modelId="{45A46947-7BC3-4466-BABA-0127654ADC59}" type="presParOf" srcId="{0630FCEB-F4DF-4A7A-A1AB-BC46FF40F8D5}" destId="{74CEB881-44B6-4DE7-8640-6DDA3CD2C4EF}" srcOrd="3" destOrd="0" presId="urn:microsoft.com/office/officeart/2008/layout/NameandTitleOrganizationalChart"/>
    <dgm:cxn modelId="{9564F9BF-B559-49B2-BCFE-9A7033D6FBAC}" type="presParOf" srcId="{74CEB881-44B6-4DE7-8640-6DDA3CD2C4EF}" destId="{EF97E17A-A4E3-47D6-B3EC-C734D2D4396B}" srcOrd="0" destOrd="0" presId="urn:microsoft.com/office/officeart/2008/layout/NameandTitleOrganizationalChart"/>
    <dgm:cxn modelId="{F8C46B58-99A0-4EBF-98A2-F06E772A4C56}" type="presParOf" srcId="{EF97E17A-A4E3-47D6-B3EC-C734D2D4396B}" destId="{96B78242-82FA-4D0B-985E-E80BBDF89331}" srcOrd="0" destOrd="0" presId="urn:microsoft.com/office/officeart/2008/layout/NameandTitleOrganizationalChart"/>
    <dgm:cxn modelId="{9952D752-4DE7-4B4C-A809-B1B7979CF3FD}" type="presParOf" srcId="{EF97E17A-A4E3-47D6-B3EC-C734D2D4396B}" destId="{603E5E51-49D1-4E82-B7A6-53A5C189F1AC}" srcOrd="1" destOrd="0" presId="urn:microsoft.com/office/officeart/2008/layout/NameandTitleOrganizationalChart"/>
    <dgm:cxn modelId="{E641EB57-F6A5-43BD-A7EE-64EB8B711018}" type="presParOf" srcId="{EF97E17A-A4E3-47D6-B3EC-C734D2D4396B}" destId="{E8EF78AA-5533-4093-8FFC-BE8F9660A767}" srcOrd="2" destOrd="0" presId="urn:microsoft.com/office/officeart/2008/layout/NameandTitleOrganizationalChart"/>
    <dgm:cxn modelId="{A5938308-8FB4-4F62-8EDA-091123663AA5}" type="presParOf" srcId="{74CEB881-44B6-4DE7-8640-6DDA3CD2C4EF}" destId="{FE6022DB-B284-4FFE-AFC9-011780445618}" srcOrd="1" destOrd="0" presId="urn:microsoft.com/office/officeart/2008/layout/NameandTitleOrganizationalChart"/>
    <dgm:cxn modelId="{EC350CAC-51F6-4779-AF52-46347197F224}" type="presParOf" srcId="{74CEB881-44B6-4DE7-8640-6DDA3CD2C4EF}" destId="{AF464D79-D3A7-422A-A386-918BB28C6FA5}" srcOrd="2" destOrd="0" presId="urn:microsoft.com/office/officeart/2008/layout/NameandTitleOrganizationalChart"/>
    <dgm:cxn modelId="{7588BF43-DB66-4DA7-BCE5-3B765B3E936F}" type="presParOf" srcId="{90E97CCF-F659-45EE-8644-7982B5B2465C}" destId="{3F0FF8AB-5E01-40D0-A5F6-BD17A01441CD}" srcOrd="2" destOrd="0" presId="urn:microsoft.com/office/officeart/2008/layout/NameandTitleOrganizationalChart"/>
    <dgm:cxn modelId="{54D49038-309E-48D7-B0FE-0CC12C1392B9}" type="presParOf" srcId="{0519F859-B603-4D63-AB13-F3FD9F32B49E}" destId="{06758584-4C19-45A6-B044-ECFE6A656C77}" srcOrd="4" destOrd="0" presId="urn:microsoft.com/office/officeart/2008/layout/NameandTitleOrganizationalChart"/>
    <dgm:cxn modelId="{52BED2C9-25D7-42C7-ABFE-9FCC5750E329}" type="presParOf" srcId="{0519F859-B603-4D63-AB13-F3FD9F32B49E}" destId="{25C1B292-5137-4193-BC86-AD585E1A328E}" srcOrd="5" destOrd="0" presId="urn:microsoft.com/office/officeart/2008/layout/NameandTitleOrganizationalChart"/>
    <dgm:cxn modelId="{CEDEA865-D2C3-4949-8225-B4605F8A2AD6}" type="presParOf" srcId="{25C1B292-5137-4193-BC86-AD585E1A328E}" destId="{E6946697-9269-4653-8EB9-ACF660A49379}" srcOrd="0" destOrd="0" presId="urn:microsoft.com/office/officeart/2008/layout/NameandTitleOrganizationalChart"/>
    <dgm:cxn modelId="{7F4B935E-A8F8-4159-A3D3-DCEB0E705282}" type="presParOf" srcId="{E6946697-9269-4653-8EB9-ACF660A49379}" destId="{D4B8AA2A-6968-4E03-9B52-EC19C68C807B}" srcOrd="0" destOrd="0" presId="urn:microsoft.com/office/officeart/2008/layout/NameandTitleOrganizationalChart"/>
    <dgm:cxn modelId="{DA7B4F2A-BA65-42A3-AC07-2E997BD8B1D6}" type="presParOf" srcId="{E6946697-9269-4653-8EB9-ACF660A49379}" destId="{BF418183-98AB-4B05-83FA-F877EE092223}" srcOrd="1" destOrd="0" presId="urn:microsoft.com/office/officeart/2008/layout/NameandTitleOrganizationalChart"/>
    <dgm:cxn modelId="{F8FDCF34-9007-4EAC-9A2A-39B596BF34C1}" type="presParOf" srcId="{E6946697-9269-4653-8EB9-ACF660A49379}" destId="{919A2851-017F-423A-A66D-097245A5C289}" srcOrd="2" destOrd="0" presId="urn:microsoft.com/office/officeart/2008/layout/NameandTitleOrganizationalChart"/>
    <dgm:cxn modelId="{0F62AA15-8080-44A6-B6FE-D48675D3311C}" type="presParOf" srcId="{25C1B292-5137-4193-BC86-AD585E1A328E}" destId="{8C33E170-C973-4101-9002-80E988070DC8}" srcOrd="1" destOrd="0" presId="urn:microsoft.com/office/officeart/2008/layout/NameandTitleOrganizationalChart"/>
    <dgm:cxn modelId="{36E2C056-CB6E-4317-930B-3CFBC3ABBAA2}" type="presParOf" srcId="{8C33E170-C973-4101-9002-80E988070DC8}" destId="{CB0CFABB-9B4D-4D18-85E4-3F4A96BF1E73}" srcOrd="0" destOrd="0" presId="urn:microsoft.com/office/officeart/2008/layout/NameandTitleOrganizationalChart"/>
    <dgm:cxn modelId="{F94D6D55-3CCA-4410-B77D-E8B9EB4079C8}" type="presParOf" srcId="{8C33E170-C973-4101-9002-80E988070DC8}" destId="{4440A0FD-C035-413E-AFEF-4912A6C872CE}" srcOrd="1" destOrd="0" presId="urn:microsoft.com/office/officeart/2008/layout/NameandTitleOrganizationalChart"/>
    <dgm:cxn modelId="{2AA60C8B-7629-4CED-9DAD-CD2E0095AA6D}" type="presParOf" srcId="{4440A0FD-C035-413E-AFEF-4912A6C872CE}" destId="{02182224-882C-41AC-9F6A-9491543072CB}" srcOrd="0" destOrd="0" presId="urn:microsoft.com/office/officeart/2008/layout/NameandTitleOrganizationalChart"/>
    <dgm:cxn modelId="{07AFA032-2713-404B-9C93-667A3E7FBDD2}" type="presParOf" srcId="{02182224-882C-41AC-9F6A-9491543072CB}" destId="{5E31672F-84ED-41EF-8E7A-C7738791F40B}" srcOrd="0" destOrd="0" presId="urn:microsoft.com/office/officeart/2008/layout/NameandTitleOrganizationalChart"/>
    <dgm:cxn modelId="{28503A23-C9A0-4FEF-9271-4991357560C5}" type="presParOf" srcId="{02182224-882C-41AC-9F6A-9491543072CB}" destId="{4BDBE431-D448-458F-A9DD-2F94A82BB866}" srcOrd="1" destOrd="0" presId="urn:microsoft.com/office/officeart/2008/layout/NameandTitleOrganizationalChart"/>
    <dgm:cxn modelId="{DB45CD88-998B-4733-B213-2DCD4B1BF401}" type="presParOf" srcId="{02182224-882C-41AC-9F6A-9491543072CB}" destId="{7C422FA6-CA7D-4887-93F9-9D1DBE5B606E}" srcOrd="2" destOrd="0" presId="urn:microsoft.com/office/officeart/2008/layout/NameandTitleOrganizationalChart"/>
    <dgm:cxn modelId="{49A34AB4-C2DC-47FF-94B2-9E84E79D90E9}" type="presParOf" srcId="{4440A0FD-C035-413E-AFEF-4912A6C872CE}" destId="{9B80192B-839C-4038-A0EF-006733DDA6C6}" srcOrd="1" destOrd="0" presId="urn:microsoft.com/office/officeart/2008/layout/NameandTitleOrganizationalChart"/>
    <dgm:cxn modelId="{2DFC51D8-2482-4D97-B9CD-5229118F1AAB}" type="presParOf" srcId="{4440A0FD-C035-413E-AFEF-4912A6C872CE}" destId="{37B3495A-B871-4CEB-9197-6364F0370C1A}" srcOrd="2" destOrd="0" presId="urn:microsoft.com/office/officeart/2008/layout/NameandTitleOrganizationalChart"/>
    <dgm:cxn modelId="{4A389DCD-2C3A-455D-8B6B-39FDDF2F89D5}" type="presParOf" srcId="{25C1B292-5137-4193-BC86-AD585E1A328E}" destId="{08BDF00E-1460-43A7-8871-781A6A9680C5}" srcOrd="2" destOrd="0" presId="urn:microsoft.com/office/officeart/2008/layout/NameandTitleOrganizationalChart"/>
    <dgm:cxn modelId="{C3C38A25-C201-437D-A474-494EE54F8143}" type="presParOf" srcId="{33004C4E-4C63-43A8-96C4-A589B25043C5}" destId="{84F30DE0-02BE-4D47-B0AD-6FFCE16F458E}" srcOrd="2" destOrd="0" presId="urn:microsoft.com/office/officeart/2008/layout/NameandTitleOrganizationalChart"/>
    <dgm:cxn modelId="{0512E061-BCBB-4FE7-BE59-D2BA60BD8569}" type="presParOf" srcId="{84F30DE0-02BE-4D47-B0AD-6FFCE16F458E}" destId="{8B58D75E-A9F7-4A8C-9AF3-D11BFF0F3508}" srcOrd="0" destOrd="0" presId="urn:microsoft.com/office/officeart/2008/layout/NameandTitleOrganizationalChart"/>
    <dgm:cxn modelId="{CA241C1E-A22A-4336-9DC4-0FFDEC1C193D}" type="presParOf" srcId="{84F30DE0-02BE-4D47-B0AD-6FFCE16F458E}" destId="{5FB92AFD-7CDA-4839-B1D8-2C1ED742D0DC}" srcOrd="1" destOrd="0" presId="urn:microsoft.com/office/officeart/2008/layout/NameandTitleOrganizationalChart"/>
    <dgm:cxn modelId="{195C3A4A-960E-4C08-8BD5-B661CE62DAD1}" type="presParOf" srcId="{5FB92AFD-7CDA-4839-B1D8-2C1ED742D0DC}" destId="{EF7983CF-5E55-451D-90A7-0E4DD061C0B4}" srcOrd="0" destOrd="0" presId="urn:microsoft.com/office/officeart/2008/layout/NameandTitleOrganizationalChart"/>
    <dgm:cxn modelId="{71AB6091-ABD9-4C81-B3F7-0EE334FEF9A2}" type="presParOf" srcId="{EF7983CF-5E55-451D-90A7-0E4DD061C0B4}" destId="{666B5933-00E9-4244-8EC5-F6EA728990A3}" srcOrd="0" destOrd="0" presId="urn:microsoft.com/office/officeart/2008/layout/NameandTitleOrganizationalChart"/>
    <dgm:cxn modelId="{EA8E1563-A2C6-4A1B-A8B0-5F0B6E79A0CF}" type="presParOf" srcId="{EF7983CF-5E55-451D-90A7-0E4DD061C0B4}" destId="{4D2208D3-7381-4FE9-A3CF-7BF1C0EC2998}" srcOrd="1" destOrd="0" presId="urn:microsoft.com/office/officeart/2008/layout/NameandTitleOrganizationalChart"/>
    <dgm:cxn modelId="{77BDC9FC-0188-4679-B490-CF1C8428504A}" type="presParOf" srcId="{EF7983CF-5E55-451D-90A7-0E4DD061C0B4}" destId="{FB6BD489-FE64-495C-B587-BA3284139746}" srcOrd="2" destOrd="0" presId="urn:microsoft.com/office/officeart/2008/layout/NameandTitleOrganizationalChart"/>
    <dgm:cxn modelId="{5AF7932E-24DB-4A85-AACC-053EC977DA07}" type="presParOf" srcId="{5FB92AFD-7CDA-4839-B1D8-2C1ED742D0DC}" destId="{F4321BD7-DE1B-4434-B824-1BDF361BA2E6}" srcOrd="1" destOrd="0" presId="urn:microsoft.com/office/officeart/2008/layout/NameandTitleOrganizationalChart"/>
    <dgm:cxn modelId="{5914D9B9-B119-4F86-A60D-1496896FB9D7}" type="presParOf" srcId="{5FB92AFD-7CDA-4839-B1D8-2C1ED742D0DC}" destId="{4187C4AB-0FC6-4975-B00A-673B3A90C53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 custT="1"/>
      <dgm:spPr/>
      <dgm:t>
        <a:bodyPr/>
        <a:lstStyle/>
        <a:p>
          <a:r>
            <a:rPr lang="es-MX" sz="2800" dirty="0" smtClean="0"/>
            <a:t>Jefe de Acción Móvil</a:t>
          </a:r>
          <a:endParaRPr lang="en-US" sz="2800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/>
      <dgm:spPr/>
      <dgm:t>
        <a:bodyPr/>
        <a:lstStyle/>
        <a:p>
          <a:r>
            <a:rPr lang="es-MX" dirty="0" smtClean="0"/>
            <a:t>Karina</a:t>
          </a:r>
          <a:r>
            <a:rPr lang="es-MX" baseline="0" dirty="0" smtClean="0"/>
            <a:t> Carlos</a:t>
          </a:r>
          <a:endParaRPr lang="en-US" dirty="0"/>
        </a:p>
      </dgm:t>
    </dgm:pt>
    <dgm:pt modelId="{6AEBDE2E-A009-4D19-863F-9C362B068F2C}">
      <dgm:prSet phldrT="[Texto]" custT="1"/>
      <dgm:spPr/>
      <dgm:t>
        <a:bodyPr/>
        <a:lstStyle/>
        <a:p>
          <a:r>
            <a:rPr lang="es-MX" sz="2800" dirty="0" smtClean="0"/>
            <a:t>Auxiliar de Acción Móvil</a:t>
          </a:r>
          <a:endParaRPr lang="en-US" dirty="0"/>
        </a:p>
      </dgm:t>
    </dgm:pt>
    <dgm:pt modelId="{11E8DC45-F395-4C5D-A8F2-66BF44146158}" type="parTrans" cxnId="{A643D3D1-9A65-405B-8C33-5519C9388F99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2AEE581-BEF2-4747-AD73-5F9389D07AA2}" type="sibTrans" cxnId="{A643D3D1-9A65-405B-8C33-5519C9388F99}">
      <dgm:prSet/>
      <dgm:spPr/>
      <dgm:t>
        <a:bodyPr/>
        <a:lstStyle/>
        <a:p>
          <a:r>
            <a:rPr lang="es-MX" dirty="0" smtClean="0"/>
            <a:t>Norma Moreno</a:t>
          </a:r>
          <a:endParaRPr lang="en-US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1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0349CCC5-2B73-417B-933F-AAAFA145D014}" type="pres">
      <dgm:prSet presAssocID="{11E8DC45-F395-4C5D-A8F2-66BF4414615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53A449D-B46A-4121-AB3A-CD59E00406A6}" type="pres">
      <dgm:prSet presAssocID="{6AEBDE2E-A009-4D19-863F-9C362B068F2C}" presName="hierRoot2" presStyleCnt="0">
        <dgm:presLayoutVars>
          <dgm:hierBranch val="init"/>
        </dgm:presLayoutVars>
      </dgm:prSet>
      <dgm:spPr/>
    </dgm:pt>
    <dgm:pt modelId="{09B6DC49-08E7-4FA1-9CF3-7F9692565DB9}" type="pres">
      <dgm:prSet presAssocID="{6AEBDE2E-A009-4D19-863F-9C362B068F2C}" presName="rootComposite" presStyleCnt="0"/>
      <dgm:spPr/>
    </dgm:pt>
    <dgm:pt modelId="{0DB63255-2CCC-4AB2-B2B6-71B267E812F9}" type="pres">
      <dgm:prSet presAssocID="{6AEBDE2E-A009-4D19-863F-9C362B068F2C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62D0F23-1396-41A5-9419-07F56D236CA7}" type="pres">
      <dgm:prSet presAssocID="{6AEBDE2E-A009-4D19-863F-9C362B068F2C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1E715D-9485-4F8D-816B-87BD505B7149}" type="pres">
      <dgm:prSet presAssocID="{6AEBDE2E-A009-4D19-863F-9C362B068F2C}" presName="rootConnector" presStyleLbl="node2" presStyleIdx="0" presStyleCnt="0"/>
      <dgm:spPr/>
      <dgm:t>
        <a:bodyPr/>
        <a:lstStyle/>
        <a:p>
          <a:endParaRPr lang="en-US"/>
        </a:p>
      </dgm:t>
    </dgm:pt>
    <dgm:pt modelId="{F3C40814-1C21-4E42-B848-4C5BBDBBEA05}" type="pres">
      <dgm:prSet presAssocID="{6AEBDE2E-A009-4D19-863F-9C362B068F2C}" presName="hierChild4" presStyleCnt="0"/>
      <dgm:spPr/>
    </dgm:pt>
    <dgm:pt modelId="{E7ECD9A1-2D8E-425C-A414-A09CCA481ADB}" type="pres">
      <dgm:prSet presAssocID="{6AEBDE2E-A009-4D19-863F-9C362B068F2C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BA544D16-599C-4B52-8503-A41EC3558D3A}" type="presOf" srcId="{2D66767A-C190-4555-9CC1-FAB149889987}" destId="{CB774433-4DCC-4FFC-90F0-2D6E9B235184}" srcOrd="0" destOrd="0" presId="urn:microsoft.com/office/officeart/2008/layout/NameandTitleOrganizationalChart"/>
    <dgm:cxn modelId="{9B1B6190-BF96-455B-8D4D-113C7A1DAB26}" type="presOf" srcId="{5485D0C5-C548-4EF5-AF6F-14BFB4D44EA9}" destId="{DAE8BB46-30C3-42E8-8CC5-E6807C56567B}" srcOrd="0" destOrd="0" presId="urn:microsoft.com/office/officeart/2008/layout/NameandTitleOrganizationalChart"/>
    <dgm:cxn modelId="{5FFA676D-F078-490A-8E0A-DB485BF1FC44}" type="presOf" srcId="{6AEBDE2E-A009-4D19-863F-9C362B068F2C}" destId="{001E715D-9485-4F8D-816B-87BD505B7149}" srcOrd="1" destOrd="0" presId="urn:microsoft.com/office/officeart/2008/layout/NameandTitleOrganizationalChart"/>
    <dgm:cxn modelId="{DA3E713E-B510-475A-BD9B-885F185B47BA}" type="presOf" srcId="{11E8DC45-F395-4C5D-A8F2-66BF44146158}" destId="{0349CCC5-2B73-417B-933F-AAAFA145D014}" srcOrd="0" destOrd="0" presId="urn:microsoft.com/office/officeart/2008/layout/NameandTitleOrganizationalChart"/>
    <dgm:cxn modelId="{CF044C04-91B4-4666-8292-A7CDD171994A}" type="presOf" srcId="{6C658DC4-A565-4043-A6BF-14F6EA67DF8C}" destId="{FB0CE674-06BB-47D3-9D7E-21018E949CA8}" srcOrd="0" destOrd="0" presId="urn:microsoft.com/office/officeart/2008/layout/NameandTitleOrganizationalChart"/>
    <dgm:cxn modelId="{A643D3D1-9A65-405B-8C33-5519C9388F99}" srcId="{2D66767A-C190-4555-9CC1-FAB149889987}" destId="{6AEBDE2E-A009-4D19-863F-9C362B068F2C}" srcOrd="0" destOrd="0" parTransId="{11E8DC45-F395-4C5D-A8F2-66BF44146158}" sibTransId="{32AEE581-BEF2-4747-AD73-5F9389D07AA2}"/>
    <dgm:cxn modelId="{DED79EF0-9990-47A4-899A-A32225B31052}" type="presOf" srcId="{32AEE581-BEF2-4747-AD73-5F9389D07AA2}" destId="{362D0F23-1396-41A5-9419-07F56D236CA7}" srcOrd="0" destOrd="0" presId="urn:microsoft.com/office/officeart/2008/layout/NameandTitleOrganizationalChart"/>
    <dgm:cxn modelId="{FBD89FE4-5BBA-4FCA-855E-6B802BDF1398}" type="presOf" srcId="{6AEBDE2E-A009-4D19-863F-9C362B068F2C}" destId="{0DB63255-2CCC-4AB2-B2B6-71B267E812F9}" srcOrd="0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285DB70F-02CF-4B89-93A0-320C1CCCBCBA}" type="presOf" srcId="{2D66767A-C190-4555-9CC1-FAB149889987}" destId="{D227B08B-D118-490F-96A3-18FED80ED78D}" srcOrd="1" destOrd="0" presId="urn:microsoft.com/office/officeart/2008/layout/NameandTitleOrganizationalChart"/>
    <dgm:cxn modelId="{6F852C18-BB71-4B3D-A6A9-536041258A77}" type="presParOf" srcId="{FB0CE674-06BB-47D3-9D7E-21018E949CA8}" destId="{E163288F-DBF9-4FCC-8C21-D6C0C64C2E34}" srcOrd="0" destOrd="0" presId="urn:microsoft.com/office/officeart/2008/layout/NameandTitleOrganizationalChart"/>
    <dgm:cxn modelId="{77B9E8EA-FC70-413C-8109-BB75A28FF57A}" type="presParOf" srcId="{E163288F-DBF9-4FCC-8C21-D6C0C64C2E34}" destId="{82419228-B459-4B2D-9C02-0FDB4598878C}" srcOrd="0" destOrd="0" presId="urn:microsoft.com/office/officeart/2008/layout/NameandTitleOrganizationalChart"/>
    <dgm:cxn modelId="{D15FF9BD-EF64-47C0-AABE-2A6D558A6EDB}" type="presParOf" srcId="{82419228-B459-4B2D-9C02-0FDB4598878C}" destId="{CB774433-4DCC-4FFC-90F0-2D6E9B235184}" srcOrd="0" destOrd="0" presId="urn:microsoft.com/office/officeart/2008/layout/NameandTitleOrganizationalChart"/>
    <dgm:cxn modelId="{D5A2D1D8-9B68-47DF-BCBF-91A5D71B6388}" type="presParOf" srcId="{82419228-B459-4B2D-9C02-0FDB4598878C}" destId="{DAE8BB46-30C3-42E8-8CC5-E6807C56567B}" srcOrd="1" destOrd="0" presId="urn:microsoft.com/office/officeart/2008/layout/NameandTitleOrganizationalChart"/>
    <dgm:cxn modelId="{6DFF881C-2814-442E-A798-A323BA155371}" type="presParOf" srcId="{82419228-B459-4B2D-9C02-0FDB4598878C}" destId="{D227B08B-D118-490F-96A3-18FED80ED78D}" srcOrd="2" destOrd="0" presId="urn:microsoft.com/office/officeart/2008/layout/NameandTitleOrganizationalChart"/>
    <dgm:cxn modelId="{D4D893E7-B4B9-420E-9B6E-381ACD98416C}" type="presParOf" srcId="{E163288F-DBF9-4FCC-8C21-D6C0C64C2E34}" destId="{4E1D657E-6A0B-40D2-9D5E-58E8B9E48C29}" srcOrd="1" destOrd="0" presId="urn:microsoft.com/office/officeart/2008/layout/NameandTitleOrganizationalChart"/>
    <dgm:cxn modelId="{F1B59E66-A1B1-4E68-BB8A-88C82152C0C5}" type="presParOf" srcId="{4E1D657E-6A0B-40D2-9D5E-58E8B9E48C29}" destId="{0349CCC5-2B73-417B-933F-AAAFA145D014}" srcOrd="0" destOrd="0" presId="urn:microsoft.com/office/officeart/2008/layout/NameandTitleOrganizationalChart"/>
    <dgm:cxn modelId="{295BB4A6-C53A-4705-B0BC-5211E00F2B9A}" type="presParOf" srcId="{4E1D657E-6A0B-40D2-9D5E-58E8B9E48C29}" destId="{953A449D-B46A-4121-AB3A-CD59E00406A6}" srcOrd="1" destOrd="0" presId="urn:microsoft.com/office/officeart/2008/layout/NameandTitleOrganizationalChart"/>
    <dgm:cxn modelId="{0A55FAD9-DA42-45CE-A145-C0E61718AD24}" type="presParOf" srcId="{953A449D-B46A-4121-AB3A-CD59E00406A6}" destId="{09B6DC49-08E7-4FA1-9CF3-7F9692565DB9}" srcOrd="0" destOrd="0" presId="urn:microsoft.com/office/officeart/2008/layout/NameandTitleOrganizationalChart"/>
    <dgm:cxn modelId="{868F27C7-26B9-4062-80D5-0D80BBFF4557}" type="presParOf" srcId="{09B6DC49-08E7-4FA1-9CF3-7F9692565DB9}" destId="{0DB63255-2CCC-4AB2-B2B6-71B267E812F9}" srcOrd="0" destOrd="0" presId="urn:microsoft.com/office/officeart/2008/layout/NameandTitleOrganizationalChart"/>
    <dgm:cxn modelId="{7E5F9B26-5149-434C-A959-F8F99BF88FD2}" type="presParOf" srcId="{09B6DC49-08E7-4FA1-9CF3-7F9692565DB9}" destId="{362D0F23-1396-41A5-9419-07F56D236CA7}" srcOrd="1" destOrd="0" presId="urn:microsoft.com/office/officeart/2008/layout/NameandTitleOrganizationalChart"/>
    <dgm:cxn modelId="{36C312A3-EBD5-4C66-8743-79A2E2175C18}" type="presParOf" srcId="{09B6DC49-08E7-4FA1-9CF3-7F9692565DB9}" destId="{001E715D-9485-4F8D-816B-87BD505B7149}" srcOrd="2" destOrd="0" presId="urn:microsoft.com/office/officeart/2008/layout/NameandTitleOrganizationalChart"/>
    <dgm:cxn modelId="{CFCBCE5B-6BEF-406D-9F55-5F3D6D922D22}" type="presParOf" srcId="{953A449D-B46A-4121-AB3A-CD59E00406A6}" destId="{F3C40814-1C21-4E42-B848-4C5BBDBBEA05}" srcOrd="1" destOrd="0" presId="urn:microsoft.com/office/officeart/2008/layout/NameandTitleOrganizationalChart"/>
    <dgm:cxn modelId="{4BB2499F-F679-47C9-83C9-606507D51539}" type="presParOf" srcId="{953A449D-B46A-4121-AB3A-CD59E00406A6}" destId="{E7ECD9A1-2D8E-425C-A414-A09CCA481ADB}" srcOrd="2" destOrd="0" presId="urn:microsoft.com/office/officeart/2008/layout/NameandTitleOrganizationalChart"/>
    <dgm:cxn modelId="{78E8ADAE-7A7A-4F5B-A0DF-77B8DF98DB7E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E2861B3-87CF-4FB0-8FA9-8903730C165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C7F1EB-4EC2-4D4D-ADDD-C0797BA09F9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B089CA7E-4895-4678-98DC-DDFE4DC336EC}" type="parTrans" cxnId="{5533FDBF-A5F4-4C2E-978D-2FEE3BD9F1AF}">
      <dgm:prSet/>
      <dgm:spPr/>
      <dgm:t>
        <a:bodyPr/>
        <a:lstStyle/>
        <a:p>
          <a:endParaRPr lang="en-US"/>
        </a:p>
      </dgm:t>
    </dgm:pt>
    <dgm:pt modelId="{B16EC435-2458-48A3-979B-569470E69CB3}" type="sibTrans" cxnId="{5533FDBF-A5F4-4C2E-978D-2FEE3BD9F1AF}">
      <dgm:prSet/>
      <dgm:spPr/>
      <dgm:t>
        <a:bodyPr/>
        <a:lstStyle/>
        <a:p>
          <a:r>
            <a:rPr lang="es-MX" dirty="0" smtClean="0"/>
            <a:t>Luis </a:t>
          </a:r>
          <a:r>
            <a:rPr lang="es-MX" dirty="0" err="1" smtClean="0"/>
            <a:t>Saenz</a:t>
          </a:r>
          <a:r>
            <a:rPr lang="es-MX" dirty="0" smtClean="0"/>
            <a:t> </a:t>
          </a:r>
          <a:r>
            <a:rPr lang="es-MX" dirty="0" err="1" smtClean="0"/>
            <a:t>Brena</a:t>
          </a:r>
          <a:endParaRPr lang="en-US" dirty="0"/>
        </a:p>
      </dgm:t>
    </dgm:pt>
    <dgm:pt modelId="{B1600D79-842E-417D-8463-6FE5563D6830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21E2A604-A07E-4104-B3C5-0A095AAE4826}" type="parTrans" cxnId="{F86E63C1-2638-470B-9856-A257202BBFF6}">
      <dgm:prSet/>
      <dgm:spPr/>
      <dgm:t>
        <a:bodyPr/>
        <a:lstStyle/>
        <a:p>
          <a:endParaRPr lang="en-US"/>
        </a:p>
      </dgm:t>
    </dgm:pt>
    <dgm:pt modelId="{10491C19-D1A9-45A6-9E88-97F361CACBFF}" type="sibTrans" cxnId="{F86E63C1-2638-470B-9856-A257202BBFF6}">
      <dgm:prSet/>
      <dgm:spPr/>
      <dgm:t>
        <a:bodyPr/>
        <a:lstStyle/>
        <a:p>
          <a:r>
            <a:rPr lang="es-MX" dirty="0" smtClean="0"/>
            <a:t>Anabel Terrazas</a:t>
          </a:r>
          <a:endParaRPr lang="en-US" dirty="0"/>
        </a:p>
      </dgm:t>
    </dgm:pt>
    <dgm:pt modelId="{24E59886-29EA-4641-9D01-5B029B5FF743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F195895-5B2C-490B-B27D-938353E043B8}" type="parTrans" cxnId="{F82FDD49-FB21-4A65-A1DD-BF1E1DC4C8DC}">
      <dgm:prSet/>
      <dgm:spPr/>
      <dgm:t>
        <a:bodyPr/>
        <a:lstStyle/>
        <a:p>
          <a:endParaRPr lang="en-US"/>
        </a:p>
      </dgm:t>
    </dgm:pt>
    <dgm:pt modelId="{D195B32F-B186-43BE-AF87-3F87C13721BB}" type="sibTrans" cxnId="{F82FDD49-FB21-4A65-A1DD-BF1E1DC4C8DC}">
      <dgm:prSet/>
      <dgm:spPr/>
      <dgm:t>
        <a:bodyPr/>
        <a:lstStyle/>
        <a:p>
          <a:r>
            <a:rPr lang="es-MX" dirty="0" smtClean="0"/>
            <a:t>Jaime Villalobos</a:t>
          </a:r>
          <a:endParaRPr lang="en-US" dirty="0"/>
        </a:p>
      </dgm:t>
    </dgm:pt>
    <dgm:pt modelId="{F173ACD8-B3CB-49F7-B7D3-2DCA9B77508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3FA23041-C1F0-46FF-B6B9-6DCA02F35A48}" type="parTrans" cxnId="{66FFE3A7-C308-4B8A-ABDD-D27FBC35776B}">
      <dgm:prSet/>
      <dgm:spPr/>
      <dgm:t>
        <a:bodyPr/>
        <a:lstStyle/>
        <a:p>
          <a:endParaRPr lang="en-US"/>
        </a:p>
      </dgm:t>
    </dgm:pt>
    <dgm:pt modelId="{BA161BA9-6CC1-43FC-8207-BD325089F523}" type="sibTrans" cxnId="{66FFE3A7-C308-4B8A-ABDD-D27FBC35776B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Adolfo </a:t>
          </a:r>
          <a:r>
            <a:rPr lang="es-MX" dirty="0" err="1" smtClean="0"/>
            <a:t>Celorio</a:t>
          </a:r>
          <a:endParaRPr lang="en-US" dirty="0"/>
        </a:p>
      </dgm:t>
    </dgm:pt>
    <dgm:pt modelId="{72D5D4CE-A9C6-43D7-9FFD-5A315E6B51C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B1E80C43-3B6A-42B3-B4FF-AE6069430F84}" type="parTrans" cxnId="{6F6F215E-A553-4309-9E00-CD1165FC2F87}">
      <dgm:prSet/>
      <dgm:spPr/>
      <dgm:t>
        <a:bodyPr/>
        <a:lstStyle/>
        <a:p>
          <a:endParaRPr lang="en-US"/>
        </a:p>
      </dgm:t>
    </dgm:pt>
    <dgm:pt modelId="{7C487DDD-5AD3-4EA3-964D-49F1142C717E}" type="sibTrans" cxnId="{6F6F215E-A553-4309-9E00-CD1165FC2F87}">
      <dgm:prSet/>
      <dgm:spPr>
        <a:ln>
          <a:solidFill>
            <a:schemeClr val="accent5"/>
          </a:solidFill>
        </a:ln>
      </dgm:spPr>
      <dgm:t>
        <a:bodyPr/>
        <a:lstStyle/>
        <a:p>
          <a:r>
            <a:rPr lang="es-MX" dirty="0" smtClean="0"/>
            <a:t>Marcos Ibarra</a:t>
          </a:r>
          <a:endParaRPr lang="en-US" dirty="0"/>
        </a:p>
      </dgm:t>
    </dgm:pt>
    <dgm:pt modelId="{4ED9A787-7E19-478E-A362-EAE94EEBA127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DBD9A07C-CB4F-4439-ACCF-2F7C2BABB2B1}" type="parTrans" cxnId="{993D480F-947B-4CDB-B772-3472B294112A}">
      <dgm:prSet/>
      <dgm:spPr/>
      <dgm:t>
        <a:bodyPr/>
        <a:lstStyle/>
        <a:p>
          <a:endParaRPr lang="en-US"/>
        </a:p>
      </dgm:t>
    </dgm:pt>
    <dgm:pt modelId="{9B4E92BE-1B27-4F53-AA70-0B2753921F84}" type="sibTrans" cxnId="{993D480F-947B-4CDB-B772-3472B294112A}">
      <dgm:prSet/>
      <dgm:spPr/>
      <dgm:t>
        <a:bodyPr/>
        <a:lstStyle/>
        <a:p>
          <a:r>
            <a:rPr lang="es-MX" dirty="0" smtClean="0"/>
            <a:t>Mireya Serano</a:t>
          </a:r>
          <a:endParaRPr lang="en-US" dirty="0"/>
        </a:p>
      </dgm:t>
    </dgm:pt>
    <dgm:pt modelId="{3AAD8F20-AC7F-4750-ADAD-A5338A911245}" type="pres">
      <dgm:prSet presAssocID="{3E2861B3-87CF-4FB0-8FA9-8903730C16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11CE8A-D58D-4C3E-9C26-6107796A1CDF}" type="pres">
      <dgm:prSet presAssocID="{94C7F1EB-4EC2-4D4D-ADDD-C0797BA09F90}" presName="hierRoot1" presStyleCnt="0">
        <dgm:presLayoutVars>
          <dgm:hierBranch val="init"/>
        </dgm:presLayoutVars>
      </dgm:prSet>
      <dgm:spPr/>
    </dgm:pt>
    <dgm:pt modelId="{CC56DEC5-EA43-417C-A3A8-16798C6CFD1A}" type="pres">
      <dgm:prSet presAssocID="{94C7F1EB-4EC2-4D4D-ADDD-C0797BA09F90}" presName="rootComposite1" presStyleCnt="0"/>
      <dgm:spPr/>
    </dgm:pt>
    <dgm:pt modelId="{79E44140-D0FD-434D-963F-FC2CB6215E0C}" type="pres">
      <dgm:prSet presAssocID="{94C7F1EB-4EC2-4D4D-ADDD-C0797BA09F9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953B9A1-F553-43DA-A5F5-2E4194D3D1DE}" type="pres">
      <dgm:prSet presAssocID="{94C7F1EB-4EC2-4D4D-ADDD-C0797BA09F9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502543-D884-4FCA-B48D-2623A4666D28}" type="pres">
      <dgm:prSet presAssocID="{94C7F1EB-4EC2-4D4D-ADDD-C0797BA09F90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80B1655-D783-47EB-86A0-21D8DCD4907F}" type="pres">
      <dgm:prSet presAssocID="{94C7F1EB-4EC2-4D4D-ADDD-C0797BA09F90}" presName="hierChild2" presStyleCnt="0"/>
      <dgm:spPr/>
    </dgm:pt>
    <dgm:pt modelId="{70207762-2511-4462-A1D4-5EA539BBA056}" type="pres">
      <dgm:prSet presAssocID="{DF195895-5B2C-490B-B27D-938353E043B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58D7AA2-EAA9-423F-B0BF-424F252C98B9}" type="pres">
      <dgm:prSet presAssocID="{24E59886-29EA-4641-9D01-5B029B5FF743}" presName="hierRoot2" presStyleCnt="0">
        <dgm:presLayoutVars>
          <dgm:hierBranch val="init"/>
        </dgm:presLayoutVars>
      </dgm:prSet>
      <dgm:spPr/>
    </dgm:pt>
    <dgm:pt modelId="{43D70BAE-2543-442D-B30A-1B6542367210}" type="pres">
      <dgm:prSet presAssocID="{24E59886-29EA-4641-9D01-5B029B5FF743}" presName="rootComposite" presStyleCnt="0"/>
      <dgm:spPr/>
    </dgm:pt>
    <dgm:pt modelId="{D73C3743-7F23-4F10-A4E7-5B62440C0341}" type="pres">
      <dgm:prSet presAssocID="{24E59886-29EA-4641-9D01-5B029B5FF743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AC32BFF-37EA-44AA-9BB2-8BA0D2A0A563}" type="pres">
      <dgm:prSet presAssocID="{24E59886-29EA-4641-9D01-5B029B5FF743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639EFE-2AF0-4498-971D-E78CA5B17B3C}" type="pres">
      <dgm:prSet presAssocID="{24E59886-29EA-4641-9D01-5B029B5FF74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69657C-EA7D-4EC4-8E04-CDB7E98FE587}" type="pres">
      <dgm:prSet presAssocID="{24E59886-29EA-4641-9D01-5B029B5FF743}" presName="hierChild4" presStyleCnt="0"/>
      <dgm:spPr/>
    </dgm:pt>
    <dgm:pt modelId="{617487CB-4598-4AD0-A8AC-9B158030402C}" type="pres">
      <dgm:prSet presAssocID="{24E59886-29EA-4641-9D01-5B029B5FF743}" presName="hierChild5" presStyleCnt="0"/>
      <dgm:spPr/>
    </dgm:pt>
    <dgm:pt modelId="{F3FD01C9-6B2B-41DE-AFEE-9E412445855F}" type="pres">
      <dgm:prSet presAssocID="{3FA23041-C1F0-46FF-B6B9-6DCA02F35A48}" presName="Name37" presStyleLbl="parChTrans1D2" presStyleIdx="1" presStyleCnt="5"/>
      <dgm:spPr/>
      <dgm:t>
        <a:bodyPr/>
        <a:lstStyle/>
        <a:p>
          <a:endParaRPr lang="en-US"/>
        </a:p>
      </dgm:t>
    </dgm:pt>
    <dgm:pt modelId="{8E6BDC28-0FB1-4ED7-A417-83479565329C}" type="pres">
      <dgm:prSet presAssocID="{F173ACD8-B3CB-49F7-B7D3-2DCA9B77508E}" presName="hierRoot2" presStyleCnt="0">
        <dgm:presLayoutVars>
          <dgm:hierBranch val="init"/>
        </dgm:presLayoutVars>
      </dgm:prSet>
      <dgm:spPr/>
    </dgm:pt>
    <dgm:pt modelId="{8EAF0D38-0688-40F4-A5A8-F13630D14B84}" type="pres">
      <dgm:prSet presAssocID="{F173ACD8-B3CB-49F7-B7D3-2DCA9B77508E}" presName="rootComposite" presStyleCnt="0"/>
      <dgm:spPr/>
    </dgm:pt>
    <dgm:pt modelId="{5415F649-54B2-4DB3-89AD-BB57554E24D9}" type="pres">
      <dgm:prSet presAssocID="{F173ACD8-B3CB-49F7-B7D3-2DCA9B77508E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695AD17-C937-4D5F-A0D2-49256CEEBB86}" type="pres">
      <dgm:prSet presAssocID="{F173ACD8-B3CB-49F7-B7D3-2DCA9B77508E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73CDE7-3F49-40C3-9308-CE3C91D925B6}" type="pres">
      <dgm:prSet presAssocID="{F173ACD8-B3CB-49F7-B7D3-2DCA9B7750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72652B0E-8C1A-4012-BFE2-B54C7E72CF29}" type="pres">
      <dgm:prSet presAssocID="{F173ACD8-B3CB-49F7-B7D3-2DCA9B77508E}" presName="hierChild4" presStyleCnt="0"/>
      <dgm:spPr/>
    </dgm:pt>
    <dgm:pt modelId="{9AB5EF4B-DB70-41D5-970E-7A741FC7818E}" type="pres">
      <dgm:prSet presAssocID="{F173ACD8-B3CB-49F7-B7D3-2DCA9B77508E}" presName="hierChild5" presStyleCnt="0"/>
      <dgm:spPr/>
    </dgm:pt>
    <dgm:pt modelId="{FF54C8E0-1AA6-474B-A2A7-8360BCB85779}" type="pres">
      <dgm:prSet presAssocID="{B1E80C43-3B6A-42B3-B4FF-AE6069430F8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24CAE05-A5C9-4D66-B872-55F7CCF6B3AE}" type="pres">
      <dgm:prSet presAssocID="{72D5D4CE-A9C6-43D7-9FFD-5A315E6B51CE}" presName="hierRoot2" presStyleCnt="0">
        <dgm:presLayoutVars>
          <dgm:hierBranch val="init"/>
        </dgm:presLayoutVars>
      </dgm:prSet>
      <dgm:spPr/>
    </dgm:pt>
    <dgm:pt modelId="{12FDCAC2-37BA-4D77-86F7-210985250CFC}" type="pres">
      <dgm:prSet presAssocID="{72D5D4CE-A9C6-43D7-9FFD-5A315E6B51CE}" presName="rootComposite" presStyleCnt="0"/>
      <dgm:spPr/>
    </dgm:pt>
    <dgm:pt modelId="{8738AA24-E91E-442F-8399-879B88318D8A}" type="pres">
      <dgm:prSet presAssocID="{72D5D4CE-A9C6-43D7-9FFD-5A315E6B51CE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DA8D270-EC04-48EA-9969-596BFBF87E9B}" type="pres">
      <dgm:prSet presAssocID="{72D5D4CE-A9C6-43D7-9FFD-5A315E6B51CE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9DCA0-E084-460F-928B-8F28E5F774C2}" type="pres">
      <dgm:prSet presAssocID="{72D5D4CE-A9C6-43D7-9FFD-5A315E6B51C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224051F-4E87-4818-99CA-6E44004260F6}" type="pres">
      <dgm:prSet presAssocID="{72D5D4CE-A9C6-43D7-9FFD-5A315E6B51CE}" presName="hierChild4" presStyleCnt="0"/>
      <dgm:spPr/>
    </dgm:pt>
    <dgm:pt modelId="{C58E43F1-E5F8-46D9-9B85-2C31DD84D06F}" type="pres">
      <dgm:prSet presAssocID="{72D5D4CE-A9C6-43D7-9FFD-5A315E6B51CE}" presName="hierChild5" presStyleCnt="0"/>
      <dgm:spPr/>
    </dgm:pt>
    <dgm:pt modelId="{510EBF91-F0D6-47CA-AB5F-1A3CBF44055D}" type="pres">
      <dgm:prSet presAssocID="{94C7F1EB-4EC2-4D4D-ADDD-C0797BA09F90}" presName="hierChild3" presStyleCnt="0"/>
      <dgm:spPr/>
    </dgm:pt>
    <dgm:pt modelId="{20AC96B8-5990-46F0-BC6F-4802B0DAF3E3}" type="pres">
      <dgm:prSet presAssocID="{21E2A604-A07E-4104-B3C5-0A095AAE4826}" presName="Name96" presStyleLbl="parChTrans1D2" presStyleIdx="3" presStyleCnt="5"/>
      <dgm:spPr/>
      <dgm:t>
        <a:bodyPr/>
        <a:lstStyle/>
        <a:p>
          <a:endParaRPr lang="en-US"/>
        </a:p>
      </dgm:t>
    </dgm:pt>
    <dgm:pt modelId="{8C4594AF-761D-4D2C-8DEA-47E54FBD7EFD}" type="pres">
      <dgm:prSet presAssocID="{B1600D79-842E-417D-8463-6FE5563D6830}" presName="hierRoot3" presStyleCnt="0">
        <dgm:presLayoutVars>
          <dgm:hierBranch val="init"/>
        </dgm:presLayoutVars>
      </dgm:prSet>
      <dgm:spPr/>
    </dgm:pt>
    <dgm:pt modelId="{37897937-F333-4C38-94B2-2BF444BBE91D}" type="pres">
      <dgm:prSet presAssocID="{B1600D79-842E-417D-8463-6FE5563D6830}" presName="rootComposite3" presStyleCnt="0"/>
      <dgm:spPr/>
    </dgm:pt>
    <dgm:pt modelId="{B5335175-23E4-46EB-B5D6-ED293C681891}" type="pres">
      <dgm:prSet presAssocID="{B1600D79-842E-417D-8463-6FE5563D6830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20B5B8-6DF1-4BC5-A1B6-8B6AABB2947D}" type="pres">
      <dgm:prSet presAssocID="{B1600D79-842E-417D-8463-6FE5563D6830}" presName="titleText3" presStyleLbl="fgAcc2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074E99-31A6-442D-A774-73231AED4F2B}" type="pres">
      <dgm:prSet presAssocID="{B1600D79-842E-417D-8463-6FE5563D6830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FD1F956-E1DA-4431-8ADD-4362B6CB721C}" type="pres">
      <dgm:prSet presAssocID="{B1600D79-842E-417D-8463-6FE5563D6830}" presName="hierChild6" presStyleCnt="0"/>
      <dgm:spPr/>
    </dgm:pt>
    <dgm:pt modelId="{70896913-69FF-4772-B7CE-D6696D69FF17}" type="pres">
      <dgm:prSet presAssocID="{B1600D79-842E-417D-8463-6FE5563D6830}" presName="hierChild7" presStyleCnt="0"/>
      <dgm:spPr/>
    </dgm:pt>
    <dgm:pt modelId="{EFD2CD09-E2CD-4DDC-ADC8-DD3BD406C3CA}" type="pres">
      <dgm:prSet presAssocID="{DBD9A07C-CB4F-4439-ACCF-2F7C2BABB2B1}" presName="Name96" presStyleLbl="parChTrans1D2" presStyleIdx="4" presStyleCnt="5"/>
      <dgm:spPr/>
      <dgm:t>
        <a:bodyPr/>
        <a:lstStyle/>
        <a:p>
          <a:endParaRPr lang="en-US"/>
        </a:p>
      </dgm:t>
    </dgm:pt>
    <dgm:pt modelId="{45917BCF-AB22-4C89-8852-E79F10D6526F}" type="pres">
      <dgm:prSet presAssocID="{4ED9A787-7E19-478E-A362-EAE94EEBA127}" presName="hierRoot3" presStyleCnt="0">
        <dgm:presLayoutVars>
          <dgm:hierBranch val="init"/>
        </dgm:presLayoutVars>
      </dgm:prSet>
      <dgm:spPr/>
    </dgm:pt>
    <dgm:pt modelId="{01A749E3-C73B-4414-9885-FBC9BC8D801C}" type="pres">
      <dgm:prSet presAssocID="{4ED9A787-7E19-478E-A362-EAE94EEBA127}" presName="rootComposite3" presStyleCnt="0"/>
      <dgm:spPr/>
    </dgm:pt>
    <dgm:pt modelId="{81D97D44-A527-4D59-A555-14B202CF5DBE}" type="pres">
      <dgm:prSet presAssocID="{4ED9A787-7E19-478E-A362-EAE94EEBA12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4979AD-C325-4C65-84D6-4AE015752490}" type="pres">
      <dgm:prSet presAssocID="{4ED9A787-7E19-478E-A362-EAE94EEBA127}" presName="titleText3" presStyleLbl="fgAcc2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23170E-0BC3-40E1-9C4B-9ADCAC63A675}" type="pres">
      <dgm:prSet presAssocID="{4ED9A787-7E19-478E-A362-EAE94EEBA127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7C3858C-4C2E-402C-AF1E-9259887D6BA9}" type="pres">
      <dgm:prSet presAssocID="{4ED9A787-7E19-478E-A362-EAE94EEBA127}" presName="hierChild6" presStyleCnt="0"/>
      <dgm:spPr/>
    </dgm:pt>
    <dgm:pt modelId="{08337E7F-BA03-48F3-9ADE-5D21A5FD95FF}" type="pres">
      <dgm:prSet presAssocID="{4ED9A787-7E19-478E-A362-EAE94EEBA127}" presName="hierChild7" presStyleCnt="0"/>
      <dgm:spPr/>
    </dgm:pt>
  </dgm:ptLst>
  <dgm:cxnLst>
    <dgm:cxn modelId="{C7800CC4-AD9C-4D28-9D02-3DBDF0492A19}" type="presOf" srcId="{B1E80C43-3B6A-42B3-B4FF-AE6069430F84}" destId="{FF54C8E0-1AA6-474B-A2A7-8360BCB85779}" srcOrd="0" destOrd="0" presId="urn:microsoft.com/office/officeart/2008/layout/NameandTitleOrganizationalChart"/>
    <dgm:cxn modelId="{0058BD26-A209-4519-A2B8-30AF5D13FE0C}" type="presOf" srcId="{4ED9A787-7E19-478E-A362-EAE94EEBA127}" destId="{B823170E-0BC3-40E1-9C4B-9ADCAC63A675}" srcOrd="1" destOrd="0" presId="urn:microsoft.com/office/officeart/2008/layout/NameandTitleOrganizationalChart"/>
    <dgm:cxn modelId="{A3190840-DBCE-41C6-BCBB-5BC08C2463C7}" type="presOf" srcId="{DBD9A07C-CB4F-4439-ACCF-2F7C2BABB2B1}" destId="{EFD2CD09-E2CD-4DDC-ADC8-DD3BD406C3CA}" srcOrd="0" destOrd="0" presId="urn:microsoft.com/office/officeart/2008/layout/NameandTitleOrganizationalChart"/>
    <dgm:cxn modelId="{993D480F-947B-4CDB-B772-3472B294112A}" srcId="{94C7F1EB-4EC2-4D4D-ADDD-C0797BA09F90}" destId="{4ED9A787-7E19-478E-A362-EAE94EEBA127}" srcOrd="1" destOrd="0" parTransId="{DBD9A07C-CB4F-4439-ACCF-2F7C2BABB2B1}" sibTransId="{9B4E92BE-1B27-4F53-AA70-0B2753921F84}"/>
    <dgm:cxn modelId="{60AB5830-05F3-4EAF-A88D-9322D609E0C9}" type="presOf" srcId="{72D5D4CE-A9C6-43D7-9FFD-5A315E6B51CE}" destId="{8738AA24-E91E-442F-8399-879B88318D8A}" srcOrd="0" destOrd="0" presId="urn:microsoft.com/office/officeart/2008/layout/NameandTitleOrganizationalChart"/>
    <dgm:cxn modelId="{5533FDBF-A5F4-4C2E-978D-2FEE3BD9F1AF}" srcId="{3E2861B3-87CF-4FB0-8FA9-8903730C1659}" destId="{94C7F1EB-4EC2-4D4D-ADDD-C0797BA09F90}" srcOrd="0" destOrd="0" parTransId="{B089CA7E-4895-4678-98DC-DDFE4DC336EC}" sibTransId="{B16EC435-2458-48A3-979B-569470E69CB3}"/>
    <dgm:cxn modelId="{86C94233-2F4E-440E-974E-9AC2A21E60E8}" type="presOf" srcId="{21E2A604-A07E-4104-B3C5-0A095AAE4826}" destId="{20AC96B8-5990-46F0-BC6F-4802B0DAF3E3}" srcOrd="0" destOrd="0" presId="urn:microsoft.com/office/officeart/2008/layout/NameandTitleOrganizationalChart"/>
    <dgm:cxn modelId="{23B2F6E7-817A-46A8-90C5-411A1711F27D}" type="presOf" srcId="{7C487DDD-5AD3-4EA3-964D-49F1142C717E}" destId="{0DA8D270-EC04-48EA-9969-596BFBF87E9B}" srcOrd="0" destOrd="0" presId="urn:microsoft.com/office/officeart/2008/layout/NameandTitleOrganizationalChart"/>
    <dgm:cxn modelId="{086FC7CF-B032-4671-A900-630F8D02B6EC}" type="presOf" srcId="{BA161BA9-6CC1-43FC-8207-BD325089F523}" destId="{9695AD17-C937-4D5F-A0D2-49256CEEBB86}" srcOrd="0" destOrd="0" presId="urn:microsoft.com/office/officeart/2008/layout/NameandTitleOrganizationalChart"/>
    <dgm:cxn modelId="{B6BDD89B-7A05-462E-BB6D-FF35DC724DF9}" type="presOf" srcId="{72D5D4CE-A9C6-43D7-9FFD-5A315E6B51CE}" destId="{D229DCA0-E084-460F-928B-8F28E5F774C2}" srcOrd="1" destOrd="0" presId="urn:microsoft.com/office/officeart/2008/layout/NameandTitleOrganizationalChart"/>
    <dgm:cxn modelId="{2112B0D1-BD5E-4628-8A4B-F798487A8452}" type="presOf" srcId="{DF195895-5B2C-490B-B27D-938353E043B8}" destId="{70207762-2511-4462-A1D4-5EA539BBA056}" srcOrd="0" destOrd="0" presId="urn:microsoft.com/office/officeart/2008/layout/NameandTitleOrganizationalChart"/>
    <dgm:cxn modelId="{12F1F3E2-0A17-4C96-92F9-D9A1BC23D6FD}" type="presOf" srcId="{94C7F1EB-4EC2-4D4D-ADDD-C0797BA09F90}" destId="{D6502543-D884-4FCA-B48D-2623A4666D28}" srcOrd="1" destOrd="0" presId="urn:microsoft.com/office/officeart/2008/layout/NameandTitleOrganizationalChart"/>
    <dgm:cxn modelId="{C42BEFFB-4711-4FDE-B096-D14DB65D1AE8}" type="presOf" srcId="{4ED9A787-7E19-478E-A362-EAE94EEBA127}" destId="{81D97D44-A527-4D59-A555-14B202CF5DBE}" srcOrd="0" destOrd="0" presId="urn:microsoft.com/office/officeart/2008/layout/NameandTitleOrganizationalChart"/>
    <dgm:cxn modelId="{29B84435-4826-4E10-8125-E0C3895D25CD}" type="presOf" srcId="{9B4E92BE-1B27-4F53-AA70-0B2753921F84}" destId="{094979AD-C325-4C65-84D6-4AE015752490}" srcOrd="0" destOrd="0" presId="urn:microsoft.com/office/officeart/2008/layout/NameandTitleOrganizationalChart"/>
    <dgm:cxn modelId="{9CC31870-8144-48E1-BD97-0BB045FFED5C}" type="presOf" srcId="{10491C19-D1A9-45A6-9E88-97F361CACBFF}" destId="{5E20B5B8-6DF1-4BC5-A1B6-8B6AABB2947D}" srcOrd="0" destOrd="0" presId="urn:microsoft.com/office/officeart/2008/layout/NameandTitleOrganizationalChart"/>
    <dgm:cxn modelId="{18F14DF4-F4B0-4D6F-8562-1B584FD2261D}" type="presOf" srcId="{3E2861B3-87CF-4FB0-8FA9-8903730C1659}" destId="{3AAD8F20-AC7F-4750-ADAD-A5338A911245}" srcOrd="0" destOrd="0" presId="urn:microsoft.com/office/officeart/2008/layout/NameandTitleOrganizationalChart"/>
    <dgm:cxn modelId="{8D8ADB1E-D98D-46B8-A0DF-419ADC63C47B}" type="presOf" srcId="{D195B32F-B186-43BE-AF87-3F87C13721BB}" destId="{7AC32BFF-37EA-44AA-9BB2-8BA0D2A0A563}" srcOrd="0" destOrd="0" presId="urn:microsoft.com/office/officeart/2008/layout/NameandTitleOrganizationalChart"/>
    <dgm:cxn modelId="{6F6F215E-A553-4309-9E00-CD1165FC2F87}" srcId="{94C7F1EB-4EC2-4D4D-ADDD-C0797BA09F90}" destId="{72D5D4CE-A9C6-43D7-9FFD-5A315E6B51CE}" srcOrd="4" destOrd="0" parTransId="{B1E80C43-3B6A-42B3-B4FF-AE6069430F84}" sibTransId="{7C487DDD-5AD3-4EA3-964D-49F1142C717E}"/>
    <dgm:cxn modelId="{D7508C7C-2064-4DF6-9DA0-2F73A054FD93}" type="presOf" srcId="{24E59886-29EA-4641-9D01-5B029B5FF743}" destId="{D73C3743-7F23-4F10-A4E7-5B62440C0341}" srcOrd="0" destOrd="0" presId="urn:microsoft.com/office/officeart/2008/layout/NameandTitleOrganizationalChart"/>
    <dgm:cxn modelId="{37179E6F-8F7B-426B-8ABE-7B8BAE6FEC26}" type="presOf" srcId="{F173ACD8-B3CB-49F7-B7D3-2DCA9B77508E}" destId="{5415F649-54B2-4DB3-89AD-BB57554E24D9}" srcOrd="0" destOrd="0" presId="urn:microsoft.com/office/officeart/2008/layout/NameandTitleOrganizationalChart"/>
    <dgm:cxn modelId="{363A75F9-DE3A-4B2F-9F40-3B01BD33C346}" type="presOf" srcId="{24E59886-29EA-4641-9D01-5B029B5FF743}" destId="{DA639EFE-2AF0-4498-971D-E78CA5B17B3C}" srcOrd="1" destOrd="0" presId="urn:microsoft.com/office/officeart/2008/layout/NameandTitleOrganizationalChart"/>
    <dgm:cxn modelId="{95229F2F-3A00-464D-801B-4988D43818CF}" type="presOf" srcId="{3FA23041-C1F0-46FF-B6B9-6DCA02F35A48}" destId="{F3FD01C9-6B2B-41DE-AFEE-9E412445855F}" srcOrd="0" destOrd="0" presId="urn:microsoft.com/office/officeart/2008/layout/NameandTitleOrganizationalChart"/>
    <dgm:cxn modelId="{DAF7E5D6-54C3-4FCA-9A5B-4AC0FE7FCF4A}" type="presOf" srcId="{B16EC435-2458-48A3-979B-569470E69CB3}" destId="{9953B9A1-F553-43DA-A5F5-2E4194D3D1DE}" srcOrd="0" destOrd="0" presId="urn:microsoft.com/office/officeart/2008/layout/NameandTitleOrganizationalChart"/>
    <dgm:cxn modelId="{028521C7-9D36-4892-A65A-8FE0D4CF7AD9}" type="presOf" srcId="{B1600D79-842E-417D-8463-6FE5563D6830}" destId="{80074E99-31A6-442D-A774-73231AED4F2B}" srcOrd="1" destOrd="0" presId="urn:microsoft.com/office/officeart/2008/layout/NameandTitleOrganizationalChart"/>
    <dgm:cxn modelId="{66FFE3A7-C308-4B8A-ABDD-D27FBC35776B}" srcId="{94C7F1EB-4EC2-4D4D-ADDD-C0797BA09F90}" destId="{F173ACD8-B3CB-49F7-B7D3-2DCA9B77508E}" srcOrd="3" destOrd="0" parTransId="{3FA23041-C1F0-46FF-B6B9-6DCA02F35A48}" sibTransId="{BA161BA9-6CC1-43FC-8207-BD325089F523}"/>
    <dgm:cxn modelId="{205177DD-E2C1-4EBB-B9CC-3EBD9015751C}" type="presOf" srcId="{94C7F1EB-4EC2-4D4D-ADDD-C0797BA09F90}" destId="{79E44140-D0FD-434D-963F-FC2CB6215E0C}" srcOrd="0" destOrd="0" presId="urn:microsoft.com/office/officeart/2008/layout/NameandTitleOrganizationalChart"/>
    <dgm:cxn modelId="{F82FDD49-FB21-4A65-A1DD-BF1E1DC4C8DC}" srcId="{94C7F1EB-4EC2-4D4D-ADDD-C0797BA09F90}" destId="{24E59886-29EA-4641-9D01-5B029B5FF743}" srcOrd="2" destOrd="0" parTransId="{DF195895-5B2C-490B-B27D-938353E043B8}" sibTransId="{D195B32F-B186-43BE-AF87-3F87C13721BB}"/>
    <dgm:cxn modelId="{D130DB4B-2DBB-4261-A530-794524C5A0A4}" type="presOf" srcId="{F173ACD8-B3CB-49F7-B7D3-2DCA9B77508E}" destId="{DC73CDE7-3F49-40C3-9308-CE3C91D925B6}" srcOrd="1" destOrd="0" presId="urn:microsoft.com/office/officeart/2008/layout/NameandTitleOrganizationalChart"/>
    <dgm:cxn modelId="{F86E63C1-2638-470B-9856-A257202BBFF6}" srcId="{94C7F1EB-4EC2-4D4D-ADDD-C0797BA09F90}" destId="{B1600D79-842E-417D-8463-6FE5563D6830}" srcOrd="0" destOrd="0" parTransId="{21E2A604-A07E-4104-B3C5-0A095AAE4826}" sibTransId="{10491C19-D1A9-45A6-9E88-97F361CACBFF}"/>
    <dgm:cxn modelId="{2579F182-2CD5-4034-828B-571500A59377}" type="presOf" srcId="{B1600D79-842E-417D-8463-6FE5563D6830}" destId="{B5335175-23E4-46EB-B5D6-ED293C681891}" srcOrd="0" destOrd="0" presId="urn:microsoft.com/office/officeart/2008/layout/NameandTitleOrganizationalChart"/>
    <dgm:cxn modelId="{E55D6F73-D5C4-4975-B9BF-9E0DD019DD9C}" type="presParOf" srcId="{3AAD8F20-AC7F-4750-ADAD-A5338A911245}" destId="{5711CE8A-D58D-4C3E-9C26-6107796A1CDF}" srcOrd="0" destOrd="0" presId="urn:microsoft.com/office/officeart/2008/layout/NameandTitleOrganizationalChart"/>
    <dgm:cxn modelId="{F5D88B4A-C014-49D8-B2B9-FBA0D16EE96A}" type="presParOf" srcId="{5711CE8A-D58D-4C3E-9C26-6107796A1CDF}" destId="{CC56DEC5-EA43-417C-A3A8-16798C6CFD1A}" srcOrd="0" destOrd="0" presId="urn:microsoft.com/office/officeart/2008/layout/NameandTitleOrganizationalChart"/>
    <dgm:cxn modelId="{A5323FA6-DB07-4005-9F4D-9E00AB8A66BF}" type="presParOf" srcId="{CC56DEC5-EA43-417C-A3A8-16798C6CFD1A}" destId="{79E44140-D0FD-434D-963F-FC2CB6215E0C}" srcOrd="0" destOrd="0" presId="urn:microsoft.com/office/officeart/2008/layout/NameandTitleOrganizationalChart"/>
    <dgm:cxn modelId="{A55A61DF-1BB0-429F-B9F5-2AA01D2DB749}" type="presParOf" srcId="{CC56DEC5-EA43-417C-A3A8-16798C6CFD1A}" destId="{9953B9A1-F553-43DA-A5F5-2E4194D3D1DE}" srcOrd="1" destOrd="0" presId="urn:microsoft.com/office/officeart/2008/layout/NameandTitleOrganizationalChart"/>
    <dgm:cxn modelId="{6D104AE6-60E4-461A-A241-D68200C764B6}" type="presParOf" srcId="{CC56DEC5-EA43-417C-A3A8-16798C6CFD1A}" destId="{D6502543-D884-4FCA-B48D-2623A4666D28}" srcOrd="2" destOrd="0" presId="urn:microsoft.com/office/officeart/2008/layout/NameandTitleOrganizationalChart"/>
    <dgm:cxn modelId="{151752D8-30EE-48E2-91CC-F197D6748864}" type="presParOf" srcId="{5711CE8A-D58D-4C3E-9C26-6107796A1CDF}" destId="{080B1655-D783-47EB-86A0-21D8DCD4907F}" srcOrd="1" destOrd="0" presId="urn:microsoft.com/office/officeart/2008/layout/NameandTitleOrganizationalChart"/>
    <dgm:cxn modelId="{5FE31CA3-5E96-49CB-AA57-558D146C95B5}" type="presParOf" srcId="{080B1655-D783-47EB-86A0-21D8DCD4907F}" destId="{70207762-2511-4462-A1D4-5EA539BBA056}" srcOrd="0" destOrd="0" presId="urn:microsoft.com/office/officeart/2008/layout/NameandTitleOrganizationalChart"/>
    <dgm:cxn modelId="{0F169C3F-B8D4-41D0-9488-230ACF92AD71}" type="presParOf" srcId="{080B1655-D783-47EB-86A0-21D8DCD4907F}" destId="{D58D7AA2-EAA9-423F-B0BF-424F252C98B9}" srcOrd="1" destOrd="0" presId="urn:microsoft.com/office/officeart/2008/layout/NameandTitleOrganizationalChart"/>
    <dgm:cxn modelId="{E43DEBB4-C7E1-4B44-8FAD-A7AD600FA111}" type="presParOf" srcId="{D58D7AA2-EAA9-423F-B0BF-424F252C98B9}" destId="{43D70BAE-2543-442D-B30A-1B6542367210}" srcOrd="0" destOrd="0" presId="urn:microsoft.com/office/officeart/2008/layout/NameandTitleOrganizationalChart"/>
    <dgm:cxn modelId="{3B263B42-D162-4001-8189-2C5E4C9BDEAA}" type="presParOf" srcId="{43D70BAE-2543-442D-B30A-1B6542367210}" destId="{D73C3743-7F23-4F10-A4E7-5B62440C0341}" srcOrd="0" destOrd="0" presId="urn:microsoft.com/office/officeart/2008/layout/NameandTitleOrganizationalChart"/>
    <dgm:cxn modelId="{DEC5CCEF-78C9-412D-8F52-2175A5B9066D}" type="presParOf" srcId="{43D70BAE-2543-442D-B30A-1B6542367210}" destId="{7AC32BFF-37EA-44AA-9BB2-8BA0D2A0A563}" srcOrd="1" destOrd="0" presId="urn:microsoft.com/office/officeart/2008/layout/NameandTitleOrganizationalChart"/>
    <dgm:cxn modelId="{1EC3F271-6240-40D5-A413-B46580EF01FA}" type="presParOf" srcId="{43D70BAE-2543-442D-B30A-1B6542367210}" destId="{DA639EFE-2AF0-4498-971D-E78CA5B17B3C}" srcOrd="2" destOrd="0" presId="urn:microsoft.com/office/officeart/2008/layout/NameandTitleOrganizationalChart"/>
    <dgm:cxn modelId="{35B673D6-186B-4C75-86B0-576B242FD1D2}" type="presParOf" srcId="{D58D7AA2-EAA9-423F-B0BF-424F252C98B9}" destId="{5169657C-EA7D-4EC4-8E04-CDB7E98FE587}" srcOrd="1" destOrd="0" presId="urn:microsoft.com/office/officeart/2008/layout/NameandTitleOrganizationalChart"/>
    <dgm:cxn modelId="{026E88B9-2E27-45C8-B733-E035E0526329}" type="presParOf" srcId="{D58D7AA2-EAA9-423F-B0BF-424F252C98B9}" destId="{617487CB-4598-4AD0-A8AC-9B158030402C}" srcOrd="2" destOrd="0" presId="urn:microsoft.com/office/officeart/2008/layout/NameandTitleOrganizationalChart"/>
    <dgm:cxn modelId="{4C4BC42D-2ADD-44FB-A930-91AE87107E46}" type="presParOf" srcId="{080B1655-D783-47EB-86A0-21D8DCD4907F}" destId="{F3FD01C9-6B2B-41DE-AFEE-9E412445855F}" srcOrd="2" destOrd="0" presId="urn:microsoft.com/office/officeart/2008/layout/NameandTitleOrganizationalChart"/>
    <dgm:cxn modelId="{14EEAC97-B9E7-4589-89F4-DBA39036DDDE}" type="presParOf" srcId="{080B1655-D783-47EB-86A0-21D8DCD4907F}" destId="{8E6BDC28-0FB1-4ED7-A417-83479565329C}" srcOrd="3" destOrd="0" presId="urn:microsoft.com/office/officeart/2008/layout/NameandTitleOrganizationalChart"/>
    <dgm:cxn modelId="{D7F32885-C6B3-4364-9AAA-7C9746E00914}" type="presParOf" srcId="{8E6BDC28-0FB1-4ED7-A417-83479565329C}" destId="{8EAF0D38-0688-40F4-A5A8-F13630D14B84}" srcOrd="0" destOrd="0" presId="urn:microsoft.com/office/officeart/2008/layout/NameandTitleOrganizationalChart"/>
    <dgm:cxn modelId="{DE163587-D80F-4A2A-9234-CA08E23BE2F2}" type="presParOf" srcId="{8EAF0D38-0688-40F4-A5A8-F13630D14B84}" destId="{5415F649-54B2-4DB3-89AD-BB57554E24D9}" srcOrd="0" destOrd="0" presId="urn:microsoft.com/office/officeart/2008/layout/NameandTitleOrganizationalChart"/>
    <dgm:cxn modelId="{6A98EEC9-D1D9-4BD4-B28D-7C61A0534920}" type="presParOf" srcId="{8EAF0D38-0688-40F4-A5A8-F13630D14B84}" destId="{9695AD17-C937-4D5F-A0D2-49256CEEBB86}" srcOrd="1" destOrd="0" presId="urn:microsoft.com/office/officeart/2008/layout/NameandTitleOrganizationalChart"/>
    <dgm:cxn modelId="{42EFCA9F-85E5-4F38-883C-5478446B0EB4}" type="presParOf" srcId="{8EAF0D38-0688-40F4-A5A8-F13630D14B84}" destId="{DC73CDE7-3F49-40C3-9308-CE3C91D925B6}" srcOrd="2" destOrd="0" presId="urn:microsoft.com/office/officeart/2008/layout/NameandTitleOrganizationalChart"/>
    <dgm:cxn modelId="{3D2F29E4-F000-48C3-B09F-90C6A1EEF22E}" type="presParOf" srcId="{8E6BDC28-0FB1-4ED7-A417-83479565329C}" destId="{72652B0E-8C1A-4012-BFE2-B54C7E72CF29}" srcOrd="1" destOrd="0" presId="urn:microsoft.com/office/officeart/2008/layout/NameandTitleOrganizationalChart"/>
    <dgm:cxn modelId="{A3512A08-B284-47F8-B5B3-CFA7BF0B2013}" type="presParOf" srcId="{8E6BDC28-0FB1-4ED7-A417-83479565329C}" destId="{9AB5EF4B-DB70-41D5-970E-7A741FC7818E}" srcOrd="2" destOrd="0" presId="urn:microsoft.com/office/officeart/2008/layout/NameandTitleOrganizationalChart"/>
    <dgm:cxn modelId="{8C88FD27-DDB2-462C-91E5-5818951E28F0}" type="presParOf" srcId="{080B1655-D783-47EB-86A0-21D8DCD4907F}" destId="{FF54C8E0-1AA6-474B-A2A7-8360BCB85779}" srcOrd="4" destOrd="0" presId="urn:microsoft.com/office/officeart/2008/layout/NameandTitleOrganizationalChart"/>
    <dgm:cxn modelId="{1959125E-0B0C-4C99-A9EE-A5C2857C2DE3}" type="presParOf" srcId="{080B1655-D783-47EB-86A0-21D8DCD4907F}" destId="{F24CAE05-A5C9-4D66-B872-55F7CCF6B3AE}" srcOrd="5" destOrd="0" presId="urn:microsoft.com/office/officeart/2008/layout/NameandTitleOrganizationalChart"/>
    <dgm:cxn modelId="{2B608999-2C05-4608-BB4D-265F2BD38E5F}" type="presParOf" srcId="{F24CAE05-A5C9-4D66-B872-55F7CCF6B3AE}" destId="{12FDCAC2-37BA-4D77-86F7-210985250CFC}" srcOrd="0" destOrd="0" presId="urn:microsoft.com/office/officeart/2008/layout/NameandTitleOrganizationalChart"/>
    <dgm:cxn modelId="{D1824884-8CD5-4832-A564-4793A7C15BE9}" type="presParOf" srcId="{12FDCAC2-37BA-4D77-86F7-210985250CFC}" destId="{8738AA24-E91E-442F-8399-879B88318D8A}" srcOrd="0" destOrd="0" presId="urn:microsoft.com/office/officeart/2008/layout/NameandTitleOrganizationalChart"/>
    <dgm:cxn modelId="{BF0AEBE1-6E81-4E04-800F-37B3D9A241E5}" type="presParOf" srcId="{12FDCAC2-37BA-4D77-86F7-210985250CFC}" destId="{0DA8D270-EC04-48EA-9969-596BFBF87E9B}" srcOrd="1" destOrd="0" presId="urn:microsoft.com/office/officeart/2008/layout/NameandTitleOrganizationalChart"/>
    <dgm:cxn modelId="{AF3C10B5-C3B8-4842-A0BC-82A41DECD493}" type="presParOf" srcId="{12FDCAC2-37BA-4D77-86F7-210985250CFC}" destId="{D229DCA0-E084-460F-928B-8F28E5F774C2}" srcOrd="2" destOrd="0" presId="urn:microsoft.com/office/officeart/2008/layout/NameandTitleOrganizationalChart"/>
    <dgm:cxn modelId="{DAAA642B-6A41-406F-AA3F-B80F057DBD9F}" type="presParOf" srcId="{F24CAE05-A5C9-4D66-B872-55F7CCF6B3AE}" destId="{C224051F-4E87-4818-99CA-6E44004260F6}" srcOrd="1" destOrd="0" presId="urn:microsoft.com/office/officeart/2008/layout/NameandTitleOrganizationalChart"/>
    <dgm:cxn modelId="{9601F45D-2F19-4B46-96E0-3E944197152F}" type="presParOf" srcId="{F24CAE05-A5C9-4D66-B872-55F7CCF6B3AE}" destId="{C58E43F1-E5F8-46D9-9B85-2C31DD84D06F}" srcOrd="2" destOrd="0" presId="urn:microsoft.com/office/officeart/2008/layout/NameandTitleOrganizationalChart"/>
    <dgm:cxn modelId="{6F8FAD41-1E3C-4CA5-9C38-515724751862}" type="presParOf" srcId="{5711CE8A-D58D-4C3E-9C26-6107796A1CDF}" destId="{510EBF91-F0D6-47CA-AB5F-1A3CBF44055D}" srcOrd="2" destOrd="0" presId="urn:microsoft.com/office/officeart/2008/layout/NameandTitleOrganizationalChart"/>
    <dgm:cxn modelId="{9E57AD73-CC7C-4327-839D-6CDA5D9A62CC}" type="presParOf" srcId="{510EBF91-F0D6-47CA-AB5F-1A3CBF44055D}" destId="{20AC96B8-5990-46F0-BC6F-4802B0DAF3E3}" srcOrd="0" destOrd="0" presId="urn:microsoft.com/office/officeart/2008/layout/NameandTitleOrganizationalChart"/>
    <dgm:cxn modelId="{E2841180-E83E-4004-9B38-C75C9BAC6293}" type="presParOf" srcId="{510EBF91-F0D6-47CA-AB5F-1A3CBF44055D}" destId="{8C4594AF-761D-4D2C-8DEA-47E54FBD7EFD}" srcOrd="1" destOrd="0" presId="urn:microsoft.com/office/officeart/2008/layout/NameandTitleOrganizationalChart"/>
    <dgm:cxn modelId="{453CE378-1765-48D0-B217-F200CD05A2D4}" type="presParOf" srcId="{8C4594AF-761D-4D2C-8DEA-47E54FBD7EFD}" destId="{37897937-F333-4C38-94B2-2BF444BBE91D}" srcOrd="0" destOrd="0" presId="urn:microsoft.com/office/officeart/2008/layout/NameandTitleOrganizationalChart"/>
    <dgm:cxn modelId="{5B62AF53-57DB-4DFD-A595-53FB16DE706D}" type="presParOf" srcId="{37897937-F333-4C38-94B2-2BF444BBE91D}" destId="{B5335175-23E4-46EB-B5D6-ED293C681891}" srcOrd="0" destOrd="0" presId="urn:microsoft.com/office/officeart/2008/layout/NameandTitleOrganizationalChart"/>
    <dgm:cxn modelId="{9131F05F-8F35-40FF-9AED-6167DA943AEA}" type="presParOf" srcId="{37897937-F333-4C38-94B2-2BF444BBE91D}" destId="{5E20B5B8-6DF1-4BC5-A1B6-8B6AABB2947D}" srcOrd="1" destOrd="0" presId="urn:microsoft.com/office/officeart/2008/layout/NameandTitleOrganizationalChart"/>
    <dgm:cxn modelId="{A4FAF9AC-996C-4987-ADB1-6858F41F3D3F}" type="presParOf" srcId="{37897937-F333-4C38-94B2-2BF444BBE91D}" destId="{80074E99-31A6-442D-A774-73231AED4F2B}" srcOrd="2" destOrd="0" presId="urn:microsoft.com/office/officeart/2008/layout/NameandTitleOrganizationalChart"/>
    <dgm:cxn modelId="{A951910D-47A3-4AC9-874A-68481FDCFD9F}" type="presParOf" srcId="{8C4594AF-761D-4D2C-8DEA-47E54FBD7EFD}" destId="{0FD1F956-E1DA-4431-8ADD-4362B6CB721C}" srcOrd="1" destOrd="0" presId="urn:microsoft.com/office/officeart/2008/layout/NameandTitleOrganizationalChart"/>
    <dgm:cxn modelId="{179D21F1-E7D5-4D10-90C3-5BBE818D770E}" type="presParOf" srcId="{8C4594AF-761D-4D2C-8DEA-47E54FBD7EFD}" destId="{70896913-69FF-4772-B7CE-D6696D69FF17}" srcOrd="2" destOrd="0" presId="urn:microsoft.com/office/officeart/2008/layout/NameandTitleOrganizationalChart"/>
    <dgm:cxn modelId="{D6C31F74-29F0-4E35-8A46-67E478D28274}" type="presParOf" srcId="{510EBF91-F0D6-47CA-AB5F-1A3CBF44055D}" destId="{EFD2CD09-E2CD-4DDC-ADC8-DD3BD406C3CA}" srcOrd="2" destOrd="0" presId="urn:microsoft.com/office/officeart/2008/layout/NameandTitleOrganizationalChart"/>
    <dgm:cxn modelId="{9F5CC09F-690B-4E0F-820A-2A67D183272C}" type="presParOf" srcId="{510EBF91-F0D6-47CA-AB5F-1A3CBF44055D}" destId="{45917BCF-AB22-4C89-8852-E79F10D6526F}" srcOrd="3" destOrd="0" presId="urn:microsoft.com/office/officeart/2008/layout/NameandTitleOrganizationalChart"/>
    <dgm:cxn modelId="{DD93339C-A03D-4CA6-BA56-978987195C0C}" type="presParOf" srcId="{45917BCF-AB22-4C89-8852-E79F10D6526F}" destId="{01A749E3-C73B-4414-9885-FBC9BC8D801C}" srcOrd="0" destOrd="0" presId="urn:microsoft.com/office/officeart/2008/layout/NameandTitleOrganizationalChart"/>
    <dgm:cxn modelId="{866F1DE5-2510-4800-84C2-2B49BD86CE20}" type="presParOf" srcId="{01A749E3-C73B-4414-9885-FBC9BC8D801C}" destId="{81D97D44-A527-4D59-A555-14B202CF5DBE}" srcOrd="0" destOrd="0" presId="urn:microsoft.com/office/officeart/2008/layout/NameandTitleOrganizationalChart"/>
    <dgm:cxn modelId="{E2D8CAA6-75EB-4B7C-ADC4-2E87E566C7D3}" type="presParOf" srcId="{01A749E3-C73B-4414-9885-FBC9BC8D801C}" destId="{094979AD-C325-4C65-84D6-4AE015752490}" srcOrd="1" destOrd="0" presId="urn:microsoft.com/office/officeart/2008/layout/NameandTitleOrganizationalChart"/>
    <dgm:cxn modelId="{F53A53AE-D7C5-405E-884A-CA116762BD64}" type="presParOf" srcId="{01A749E3-C73B-4414-9885-FBC9BC8D801C}" destId="{B823170E-0BC3-40E1-9C4B-9ADCAC63A675}" srcOrd="2" destOrd="0" presId="urn:microsoft.com/office/officeart/2008/layout/NameandTitleOrganizationalChart"/>
    <dgm:cxn modelId="{8C09C9C0-EEA4-4A63-9ECF-D3821CF30156}" type="presParOf" srcId="{45917BCF-AB22-4C89-8852-E79F10D6526F}" destId="{B7C3858C-4C2E-402C-AF1E-9259887D6BA9}" srcOrd="1" destOrd="0" presId="urn:microsoft.com/office/officeart/2008/layout/NameandTitleOrganizationalChart"/>
    <dgm:cxn modelId="{B9D7B5AB-77A1-42AA-A638-CFED0E33A76B}" type="presParOf" srcId="{45917BCF-AB22-4C89-8852-E79F10D6526F}" destId="{08337E7F-BA03-48F3-9ADE-5D21A5FD95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48F218-05FF-435A-8B0A-C329A5A3D76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F6EECBB-947B-4DF5-85D4-2845EBBCEA89}">
      <dgm:prSet phldrT="[Texto]"/>
      <dgm:spPr/>
      <dgm:t>
        <a:bodyPr/>
        <a:lstStyle/>
        <a:p>
          <a:r>
            <a:rPr lang="es-MX" dirty="0" smtClean="0"/>
            <a:t>Director Administrativo</a:t>
          </a:r>
          <a:endParaRPr lang="en-US" dirty="0"/>
        </a:p>
      </dgm:t>
    </dgm:pt>
    <dgm:pt modelId="{17DC1B96-E12F-45C0-B533-33BCCDDC5BD0}" type="parTrans" cxnId="{084A34BF-7A34-4A13-883D-2E544BCD3168}">
      <dgm:prSet/>
      <dgm:spPr/>
      <dgm:t>
        <a:bodyPr/>
        <a:lstStyle/>
        <a:p>
          <a:endParaRPr lang="en-US"/>
        </a:p>
      </dgm:t>
    </dgm:pt>
    <dgm:pt modelId="{BF2DB24D-7DFC-4EFA-8FF8-A6C00CB19E8A}" type="sibTrans" cxnId="{084A34BF-7A34-4A13-883D-2E544BCD3168}">
      <dgm:prSet/>
      <dgm:spPr/>
      <dgm:t>
        <a:bodyPr/>
        <a:lstStyle/>
        <a:p>
          <a:r>
            <a:rPr lang="es-MX" dirty="0" smtClean="0"/>
            <a:t>Gabriela Fernández</a:t>
          </a:r>
          <a:endParaRPr lang="en-US" dirty="0"/>
        </a:p>
      </dgm:t>
    </dgm:pt>
    <dgm:pt modelId="{F972AB95-191D-49D6-A2C2-0FF76C73057A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Jefe de Departamento R.H. y Contabilidad</a:t>
          </a:r>
          <a:endParaRPr lang="en-US" dirty="0"/>
        </a:p>
      </dgm:t>
    </dgm:pt>
    <dgm:pt modelId="{3421535B-B62A-41B6-9D87-E57356D95E4F}" type="parTrans" cxnId="{3408F4ED-33AF-46B9-9E80-B1083A2911A0}">
      <dgm:prSet/>
      <dgm:spPr/>
      <dgm:t>
        <a:bodyPr/>
        <a:lstStyle/>
        <a:p>
          <a:endParaRPr lang="en-US"/>
        </a:p>
      </dgm:t>
    </dgm:pt>
    <dgm:pt modelId="{08838A55-1E03-4657-8DFD-8FFF2AF38EFB}" type="sibTrans" cxnId="{3408F4ED-33AF-46B9-9E80-B1083A2911A0}">
      <dgm:prSet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s-MX" sz="1100" dirty="0" smtClean="0"/>
            <a:t>Emma </a:t>
          </a:r>
          <a:r>
            <a:rPr lang="es-MX" sz="1100" dirty="0" err="1" smtClean="0"/>
            <a:t>Fernánez</a:t>
          </a:r>
          <a:endParaRPr lang="en-US" sz="1100" dirty="0"/>
        </a:p>
      </dgm:t>
    </dgm:pt>
    <dgm:pt modelId="{353D2525-0D09-4D6B-9AE2-2790E9EA7304}">
      <dgm:prSet/>
      <dgm:spPr>
        <a:solidFill>
          <a:srgbClr val="17A97C"/>
        </a:solidFill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Compras</a:t>
          </a:r>
          <a:endParaRPr lang="en-US" dirty="0"/>
        </a:p>
      </dgm:t>
    </dgm:pt>
    <dgm:pt modelId="{F31196E6-BE90-4666-9647-6588C239C67D}" type="parTrans" cxnId="{FEF31944-E3DD-4AAF-8E07-AD31BD484933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D81D41C-1C43-452D-8416-1CFB67232A8E}" type="sibTrans" cxnId="{FEF31944-E3DD-4AAF-8E07-AD31BD484933}">
      <dgm:prSet/>
      <dgm:spPr>
        <a:ln>
          <a:solidFill>
            <a:srgbClr val="17A97C"/>
          </a:solidFill>
        </a:ln>
      </dgm:spPr>
      <dgm:t>
        <a:bodyPr/>
        <a:lstStyle/>
        <a:p>
          <a:r>
            <a:rPr lang="en-US" dirty="0" smtClean="0"/>
            <a:t>Alejandra Mendoza</a:t>
          </a:r>
          <a:endParaRPr lang="en-US" dirty="0"/>
        </a:p>
      </dgm:t>
    </dgm:pt>
    <dgm:pt modelId="{73740739-761F-4583-A3C9-B7FE9FA04502}">
      <dgm:prSet/>
      <dgm:spPr>
        <a:solidFill>
          <a:srgbClr val="17A97C"/>
        </a:solidFill>
      </dgm:spPr>
      <dgm:t>
        <a:bodyPr/>
        <a:lstStyle/>
        <a:p>
          <a:r>
            <a:rPr lang="es-MX" dirty="0" smtClean="0"/>
            <a:t>Jefe de Departamento de Contabilidad</a:t>
          </a:r>
          <a:endParaRPr lang="en-US" dirty="0"/>
        </a:p>
      </dgm:t>
    </dgm:pt>
    <dgm:pt modelId="{C3DCDCFA-070E-4064-B2DA-D46AC6268AB8}" type="parTrans" cxnId="{892A62BF-5741-4B7F-A527-E6F4B64106C4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59FAFCE-F938-4FF9-B906-4D8C5E5DE45E}" type="sibTrans" cxnId="{892A62BF-5741-4B7F-A527-E6F4B64106C4}">
      <dgm:prSet/>
      <dgm:spPr>
        <a:ln>
          <a:solidFill>
            <a:srgbClr val="17A97C"/>
          </a:solidFill>
        </a:ln>
      </dgm:spPr>
      <dgm:t>
        <a:bodyPr/>
        <a:lstStyle/>
        <a:p>
          <a:r>
            <a:rPr lang="es-MX" dirty="0" smtClean="0"/>
            <a:t>Claudia </a:t>
          </a:r>
          <a:r>
            <a:rPr lang="es-MX" dirty="0" err="1" smtClean="0"/>
            <a:t>Mendez</a:t>
          </a:r>
          <a:endParaRPr lang="en-US" dirty="0"/>
        </a:p>
      </dgm:t>
    </dgm:pt>
    <dgm:pt modelId="{D03777B5-0016-433D-B592-D1AD08BFF7F4}">
      <dgm:prSet/>
      <dgm:spPr>
        <a:solidFill>
          <a:srgbClr val="17A97C"/>
        </a:solidFill>
      </dgm:spPr>
      <dgm:t>
        <a:bodyPr/>
        <a:lstStyle/>
        <a:p>
          <a:r>
            <a:rPr lang="es-MX" dirty="0" smtClean="0"/>
            <a:t>Jefe de  Departamento de Nóminas</a:t>
          </a:r>
          <a:endParaRPr lang="en-US" dirty="0"/>
        </a:p>
      </dgm:t>
    </dgm:pt>
    <dgm:pt modelId="{8CF64361-2612-46B4-848B-173088CCBFF5}" type="parTrans" cxnId="{E2EA779F-30A4-4B3A-8888-00B578B437D5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742DC2CD-EA30-45C9-B776-3B0BBA312257}" type="sibTrans" cxnId="{E2EA779F-30A4-4B3A-8888-00B578B437D5}">
      <dgm:prSet/>
      <dgm:spPr>
        <a:ln>
          <a:solidFill>
            <a:srgbClr val="17A97C"/>
          </a:solidFill>
        </a:ln>
      </dgm:spPr>
      <dgm:t>
        <a:bodyPr/>
        <a:lstStyle/>
        <a:p>
          <a:r>
            <a:rPr lang="es-MX" dirty="0" smtClean="0"/>
            <a:t>Laura Cano</a:t>
          </a:r>
          <a:endParaRPr lang="en-US" dirty="0"/>
        </a:p>
      </dgm:t>
    </dgm:pt>
    <dgm:pt modelId="{0B546BA4-E746-4D1C-8CA2-B2A1E81B535B}">
      <dgm:prSet/>
      <dgm:spPr>
        <a:solidFill>
          <a:srgbClr val="107254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Contabilidad</a:t>
          </a:r>
          <a:endParaRPr lang="en-US" dirty="0"/>
        </a:p>
      </dgm:t>
    </dgm:pt>
    <dgm:pt modelId="{EAAFB445-1DAE-4267-9809-FD6EF6994ECF}" type="parTrans" cxnId="{3952ADB2-27C0-4A53-916F-8B4F20F687E2}">
      <dgm:prSet/>
      <dgm:spPr>
        <a:ln>
          <a:solidFill>
            <a:srgbClr val="17A97C"/>
          </a:solidFill>
        </a:ln>
      </dgm:spPr>
      <dgm:t>
        <a:bodyPr/>
        <a:lstStyle/>
        <a:p>
          <a:endParaRPr lang="en-US"/>
        </a:p>
      </dgm:t>
    </dgm:pt>
    <dgm:pt modelId="{F30B3A32-451B-4C02-9EB1-8CDE58C39130}" type="sibTrans" cxnId="{3952ADB2-27C0-4A53-916F-8B4F20F687E2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Sandra Calderón</a:t>
          </a:r>
          <a:endParaRPr lang="en-US" dirty="0"/>
        </a:p>
      </dgm:t>
    </dgm:pt>
    <dgm:pt modelId="{D9920D6A-CE7D-4DB5-8D51-E74C04320A8C}">
      <dgm:prSet/>
      <dgm:spPr>
        <a:solidFill>
          <a:srgbClr val="107254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Contabilidad</a:t>
          </a:r>
          <a:endParaRPr lang="en-US" dirty="0"/>
        </a:p>
      </dgm:t>
    </dgm:pt>
    <dgm:pt modelId="{C9461EA1-AAE3-4B2E-86C4-DB18790F23F0}" type="parTrans" cxnId="{7B465A9B-7ADB-4C6B-8D6D-6BE5180595E5}">
      <dgm:prSet/>
      <dgm:spPr>
        <a:ln>
          <a:solidFill>
            <a:srgbClr val="17A97C"/>
          </a:solidFill>
        </a:ln>
      </dgm:spPr>
      <dgm:t>
        <a:bodyPr/>
        <a:lstStyle/>
        <a:p>
          <a:endParaRPr lang="en-US"/>
        </a:p>
      </dgm:t>
    </dgm:pt>
    <dgm:pt modelId="{75F8BE85-8247-42E8-BA6B-0B5D50A06C1C}" type="sibTrans" cxnId="{7B465A9B-7ADB-4C6B-8D6D-6BE5180595E5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Viviana Bailón</a:t>
          </a:r>
          <a:endParaRPr lang="en-US" dirty="0"/>
        </a:p>
      </dgm:t>
    </dgm:pt>
    <dgm:pt modelId="{9FD13688-F5C5-4659-B057-DD1FA04BE513}">
      <dgm:prSet/>
      <dgm:spPr>
        <a:solidFill>
          <a:srgbClr val="107254"/>
        </a:solidFill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Recursos Humanos</a:t>
          </a:r>
          <a:endParaRPr lang="en-US" dirty="0"/>
        </a:p>
      </dgm:t>
    </dgm:pt>
    <dgm:pt modelId="{A9B09951-1410-41DC-BABC-B808A7E1AF3A}" type="parTrans" cxnId="{B031B6F9-048D-482F-AB93-9A6BEC85057A}">
      <dgm:prSet/>
      <dgm:spPr>
        <a:ln>
          <a:solidFill>
            <a:srgbClr val="17A97C"/>
          </a:solidFill>
        </a:ln>
      </dgm:spPr>
      <dgm:t>
        <a:bodyPr/>
        <a:lstStyle/>
        <a:p>
          <a:endParaRPr lang="en-US"/>
        </a:p>
      </dgm:t>
    </dgm:pt>
    <dgm:pt modelId="{279C6710-33CA-4764-8D79-6DE44127B62E}" type="sibTrans" cxnId="{B031B6F9-048D-482F-AB93-9A6BEC85057A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Abril Villarreal</a:t>
          </a:r>
          <a:endParaRPr lang="en-US" dirty="0"/>
        </a:p>
      </dgm:t>
    </dgm:pt>
    <dgm:pt modelId="{251F08A2-62EE-46D8-B4E2-389FDF0B2E2A}">
      <dgm:prSet/>
      <dgm:spPr>
        <a:solidFill>
          <a:srgbClr val="107254"/>
        </a:solidFill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Recursos Humanos</a:t>
          </a:r>
          <a:endParaRPr lang="en-US" dirty="0"/>
        </a:p>
      </dgm:t>
    </dgm:pt>
    <dgm:pt modelId="{313E7515-CAE2-452C-A3C6-203318ABE3E0}" type="parTrans" cxnId="{BB0DAF9D-ECC8-422E-A84A-15724E1B7605}">
      <dgm:prSet/>
      <dgm:spPr>
        <a:ln>
          <a:solidFill>
            <a:srgbClr val="17A97C"/>
          </a:solidFill>
        </a:ln>
      </dgm:spPr>
      <dgm:t>
        <a:bodyPr/>
        <a:lstStyle/>
        <a:p>
          <a:endParaRPr lang="en-US"/>
        </a:p>
      </dgm:t>
    </dgm:pt>
    <dgm:pt modelId="{9561B3EB-D216-49F7-AA4C-CC3660B89661}" type="sibTrans" cxnId="{BB0DAF9D-ECC8-422E-A84A-15724E1B7605}">
      <dgm:prSet custT="1"/>
      <dgm:spPr>
        <a:ln>
          <a:solidFill>
            <a:srgbClr val="107254"/>
          </a:solidFill>
        </a:ln>
      </dgm:spPr>
      <dgm:t>
        <a:bodyPr/>
        <a:lstStyle/>
        <a:p>
          <a:r>
            <a:rPr lang="en-US" sz="1200" dirty="0" smtClean="0"/>
            <a:t>Melissa</a:t>
          </a:r>
          <a:r>
            <a:rPr lang="en-US" sz="1000" dirty="0" smtClean="0"/>
            <a:t> Chavarria</a:t>
          </a:r>
          <a:endParaRPr lang="en-US" sz="1000" dirty="0"/>
        </a:p>
      </dgm:t>
    </dgm:pt>
    <dgm:pt modelId="{4B75CB14-C7E5-426A-A453-F6D1790D0695}">
      <dgm:prSet/>
      <dgm:spPr>
        <a:solidFill>
          <a:srgbClr val="107254"/>
        </a:solidFill>
      </dgm:spPr>
      <dgm:t>
        <a:bodyPr/>
        <a:lstStyle/>
        <a:p>
          <a:r>
            <a:rPr lang="en-US" dirty="0" err="1" smtClean="0"/>
            <a:t>Pagos</a:t>
          </a:r>
          <a:endParaRPr lang="en-US" dirty="0"/>
        </a:p>
      </dgm:t>
    </dgm:pt>
    <dgm:pt modelId="{6B127F7E-C331-4E4B-B69D-B2143CC790B4}" type="parTrans" cxnId="{ED06BAC8-6554-4D10-AF6A-47CE63B14B81}">
      <dgm:prSet/>
      <dgm:spPr/>
      <dgm:t>
        <a:bodyPr/>
        <a:lstStyle/>
        <a:p>
          <a:endParaRPr lang="en-US"/>
        </a:p>
      </dgm:t>
    </dgm:pt>
    <dgm:pt modelId="{FDAE7050-C38D-47D4-9F08-66C8C4374029}" type="sibTrans" cxnId="{ED06BAC8-6554-4D10-AF6A-47CE63B14B81}">
      <dgm:prSet/>
      <dgm:spPr>
        <a:ln>
          <a:solidFill>
            <a:srgbClr val="107254"/>
          </a:solidFill>
        </a:ln>
      </dgm:spPr>
      <dgm:t>
        <a:bodyPr/>
        <a:lstStyle/>
        <a:p>
          <a:r>
            <a:rPr lang="es-MX" dirty="0" smtClean="0"/>
            <a:t>Alejandra Llamas</a:t>
          </a:r>
          <a:endParaRPr lang="en-US" dirty="0"/>
        </a:p>
      </dgm:t>
    </dgm:pt>
    <dgm:pt modelId="{1F3B416B-B5B7-46AD-94C6-C92C07EFF5EF}">
      <dgm:prSet/>
      <dgm:spPr>
        <a:solidFill>
          <a:srgbClr val="17A97C"/>
        </a:solidFill>
      </dgm:spPr>
      <dgm:t>
        <a:bodyPr/>
        <a:lstStyle/>
        <a:p>
          <a:r>
            <a:rPr lang="es-MX" dirty="0" smtClean="0"/>
            <a:t>Auxiliar </a:t>
          </a:r>
          <a:r>
            <a:rPr lang="es-MX" dirty="0" err="1" smtClean="0"/>
            <a:t>Dpto</a:t>
          </a:r>
          <a:r>
            <a:rPr lang="es-MX" dirty="0" smtClean="0"/>
            <a:t> de Finanzas</a:t>
          </a:r>
          <a:endParaRPr lang="en-US" dirty="0"/>
        </a:p>
      </dgm:t>
    </dgm:pt>
    <dgm:pt modelId="{685A727C-13BC-4F2D-8672-0A8C068E2CC7}" type="parTrans" cxnId="{CD02A224-D6BB-45FB-9F87-9C4E9A74DF3D}">
      <dgm:prSet/>
      <dgm:spPr/>
      <dgm:t>
        <a:bodyPr/>
        <a:lstStyle/>
        <a:p>
          <a:endParaRPr lang="en-US"/>
        </a:p>
      </dgm:t>
    </dgm:pt>
    <dgm:pt modelId="{838A9763-A925-43F8-818E-7A8B07DF6C3C}" type="sibTrans" cxnId="{CD02A224-D6BB-45FB-9F87-9C4E9A74DF3D}">
      <dgm:prSet/>
      <dgm:spPr>
        <a:ln>
          <a:solidFill>
            <a:srgbClr val="17A97C"/>
          </a:solidFill>
        </a:ln>
      </dgm:spPr>
      <dgm:t>
        <a:bodyPr/>
        <a:lstStyle/>
        <a:p>
          <a:r>
            <a:rPr lang="es-MX" dirty="0" smtClean="0"/>
            <a:t>Diana Salgado</a:t>
          </a:r>
          <a:endParaRPr lang="en-US" dirty="0"/>
        </a:p>
      </dgm:t>
    </dgm:pt>
    <dgm:pt modelId="{A7079284-CF4E-4C64-A561-0F58037E3DC6}" type="pres">
      <dgm:prSet presAssocID="{B948F218-05FF-435A-8B0A-C329A5A3D7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85BE7A-30BA-49BC-892F-EBED73D12EF3}" type="pres">
      <dgm:prSet presAssocID="{9F6EECBB-947B-4DF5-85D4-2845EBBCEA89}" presName="hierRoot1" presStyleCnt="0">
        <dgm:presLayoutVars>
          <dgm:hierBranch val="init"/>
        </dgm:presLayoutVars>
      </dgm:prSet>
      <dgm:spPr/>
    </dgm:pt>
    <dgm:pt modelId="{30293E3B-8E3E-42BA-BED5-E02E0A254232}" type="pres">
      <dgm:prSet presAssocID="{9F6EECBB-947B-4DF5-85D4-2845EBBCEA89}" presName="rootComposite1" presStyleCnt="0"/>
      <dgm:spPr/>
    </dgm:pt>
    <dgm:pt modelId="{20243981-C129-4666-BE40-A03C17CA642D}" type="pres">
      <dgm:prSet presAssocID="{9F6EECBB-947B-4DF5-85D4-2845EBBCEA89}" presName="rootText1" presStyleLbl="node0" presStyleIdx="0" presStyleCnt="1" custLinFactNeighborX="1210" custLinFactNeighborY="-587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C521283-37A3-44A5-8DBA-4A04823A944D}" type="pres">
      <dgm:prSet presAssocID="{9F6EECBB-947B-4DF5-85D4-2845EBBCEA89}" presName="titleText1" presStyleLbl="fgAcc0" presStyleIdx="0" presStyleCnt="1" custScaleX="127254" custScaleY="87385" custLinFactY="-34620" custLinFactNeighborX="10398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E6B573C-4F43-47D2-80F0-12AFA87EF72A}" type="pres">
      <dgm:prSet presAssocID="{9F6EECBB-947B-4DF5-85D4-2845EBBCEA89}" presName="rootConnector1" presStyleLbl="node1" presStyleIdx="0" presStyleCnt="10"/>
      <dgm:spPr/>
      <dgm:t>
        <a:bodyPr/>
        <a:lstStyle/>
        <a:p>
          <a:endParaRPr lang="en-US"/>
        </a:p>
      </dgm:t>
    </dgm:pt>
    <dgm:pt modelId="{65AA087E-D1B2-4F59-B9B2-E4EC46A09EF1}" type="pres">
      <dgm:prSet presAssocID="{9F6EECBB-947B-4DF5-85D4-2845EBBCEA89}" presName="hierChild2" presStyleCnt="0"/>
      <dgm:spPr/>
    </dgm:pt>
    <dgm:pt modelId="{B7D6BF24-5795-4A71-82E0-D78ED7B65599}" type="pres">
      <dgm:prSet presAssocID="{F31196E6-BE90-4666-9647-6588C239C67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3E000FB-0A3B-4BEA-927E-9DAE2EBCE443}" type="pres">
      <dgm:prSet presAssocID="{353D2525-0D09-4D6B-9AE2-2790E9EA7304}" presName="hierRoot2" presStyleCnt="0">
        <dgm:presLayoutVars>
          <dgm:hierBranch val="init"/>
        </dgm:presLayoutVars>
      </dgm:prSet>
      <dgm:spPr/>
    </dgm:pt>
    <dgm:pt modelId="{E9C78FC3-F84A-4864-B5A9-39CA08B5E9DC}" type="pres">
      <dgm:prSet presAssocID="{353D2525-0D09-4D6B-9AE2-2790E9EA7304}" presName="rootComposite" presStyleCnt="0"/>
      <dgm:spPr/>
    </dgm:pt>
    <dgm:pt modelId="{3B168BC3-CBB2-4732-8C4E-44C0A81E5F23}" type="pres">
      <dgm:prSet presAssocID="{353D2525-0D09-4D6B-9AE2-2790E9EA7304}" presName="rootText" presStyleLbl="node1" presStyleIdx="0" presStyleCnt="10" custScaleX="102318" custScaleY="86041" custLinFactNeighborX="-30018" custLinFactNeighborY="-637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7B9B1DE-75EB-48C2-84FE-050A151D14FF}" type="pres">
      <dgm:prSet presAssocID="{353D2525-0D09-4D6B-9AE2-2790E9EA7304}" presName="titleText2" presStyleLbl="fgAcc1" presStyleIdx="0" presStyleCnt="10" custAng="0" custScaleX="134601" custScaleY="76949" custLinFactY="-100000" custLinFactNeighborX="-29399" custLinFactNeighborY="-10103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4F0BB7-3147-4F9E-A9BD-EEFEDC476B48}" type="pres">
      <dgm:prSet presAssocID="{353D2525-0D09-4D6B-9AE2-2790E9EA7304}" presName="rootConnector" presStyleLbl="node2" presStyleIdx="0" presStyleCnt="0"/>
      <dgm:spPr/>
      <dgm:t>
        <a:bodyPr/>
        <a:lstStyle/>
        <a:p>
          <a:endParaRPr lang="en-US"/>
        </a:p>
      </dgm:t>
    </dgm:pt>
    <dgm:pt modelId="{50B5843D-C2E8-4F22-8093-FEC10C59D1AE}" type="pres">
      <dgm:prSet presAssocID="{353D2525-0D09-4D6B-9AE2-2790E9EA7304}" presName="hierChild4" presStyleCnt="0"/>
      <dgm:spPr/>
    </dgm:pt>
    <dgm:pt modelId="{92B9A612-935E-4927-8342-83AD26473F9C}" type="pres">
      <dgm:prSet presAssocID="{353D2525-0D09-4D6B-9AE2-2790E9EA7304}" presName="hierChild5" presStyleCnt="0"/>
      <dgm:spPr/>
    </dgm:pt>
    <dgm:pt modelId="{A267C59F-EBBB-48F8-8B6B-9F0AC8B28DF1}" type="pres">
      <dgm:prSet presAssocID="{3421535B-B62A-41B6-9D87-E57356D95E4F}" presName="Name37" presStyleLbl="parChTrans1D2" presStyleIdx="1" presStyleCnt="2"/>
      <dgm:spPr/>
      <dgm:t>
        <a:bodyPr/>
        <a:lstStyle/>
        <a:p>
          <a:endParaRPr lang="en-US"/>
        </a:p>
      </dgm:t>
    </dgm:pt>
    <dgm:pt modelId="{771CFCFD-2973-4470-83F2-FFF95BB90A74}" type="pres">
      <dgm:prSet presAssocID="{F972AB95-191D-49D6-A2C2-0FF76C73057A}" presName="hierRoot2" presStyleCnt="0">
        <dgm:presLayoutVars>
          <dgm:hierBranch val="init"/>
        </dgm:presLayoutVars>
      </dgm:prSet>
      <dgm:spPr/>
    </dgm:pt>
    <dgm:pt modelId="{6F171A34-9282-4352-A3CC-04E092A91D13}" type="pres">
      <dgm:prSet presAssocID="{F972AB95-191D-49D6-A2C2-0FF76C73057A}" presName="rootComposite" presStyleCnt="0"/>
      <dgm:spPr/>
    </dgm:pt>
    <dgm:pt modelId="{8BAC25FB-5025-4A87-9250-7226327C66FA}" type="pres">
      <dgm:prSet presAssocID="{F972AB95-191D-49D6-A2C2-0FF76C73057A}" presName="rootText" presStyleLbl="node1" presStyleIdx="1" presStyleCnt="10" custScaleX="129477" custLinFactNeighborX="53130" custLinFactNeighborY="-7495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861F7D6-4BC8-4E93-9517-A156816CDD50}" type="pres">
      <dgm:prSet presAssocID="{F972AB95-191D-49D6-A2C2-0FF76C73057A}" presName="titleText2" presStyleLbl="fgAcc1" presStyleIdx="1" presStyleCnt="10" custScaleX="121294" custScaleY="95880" custLinFactY="-100000" custLinFactNeighborX="96027" custLinFactNeighborY="-1505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F940221-15F3-4D52-8DB4-5557CA03ED60}" type="pres">
      <dgm:prSet presAssocID="{F972AB95-191D-49D6-A2C2-0FF76C73057A}" presName="rootConnector" presStyleLbl="node2" presStyleIdx="0" presStyleCnt="0"/>
      <dgm:spPr/>
      <dgm:t>
        <a:bodyPr/>
        <a:lstStyle/>
        <a:p>
          <a:endParaRPr lang="en-US"/>
        </a:p>
      </dgm:t>
    </dgm:pt>
    <dgm:pt modelId="{F38262CF-3BB9-44B4-BC9A-C4EBC27F94B0}" type="pres">
      <dgm:prSet presAssocID="{F972AB95-191D-49D6-A2C2-0FF76C73057A}" presName="hierChild4" presStyleCnt="0"/>
      <dgm:spPr/>
    </dgm:pt>
    <dgm:pt modelId="{4AA347A4-718D-470B-A5E3-3447147D0264}" type="pres">
      <dgm:prSet presAssocID="{C3DCDCFA-070E-4064-B2DA-D46AC6268AB8}" presName="Name37" presStyleLbl="parChTrans1D3" presStyleIdx="0" presStyleCnt="2"/>
      <dgm:spPr/>
      <dgm:t>
        <a:bodyPr/>
        <a:lstStyle/>
        <a:p>
          <a:endParaRPr lang="en-US"/>
        </a:p>
      </dgm:t>
    </dgm:pt>
    <dgm:pt modelId="{71B17C7D-3391-43AE-B45C-2E8A876FB666}" type="pres">
      <dgm:prSet presAssocID="{73740739-761F-4583-A3C9-B7FE9FA04502}" presName="hierRoot2" presStyleCnt="0">
        <dgm:presLayoutVars>
          <dgm:hierBranch val="init"/>
        </dgm:presLayoutVars>
      </dgm:prSet>
      <dgm:spPr/>
    </dgm:pt>
    <dgm:pt modelId="{F0145BB0-2247-40FF-98FC-2B5B822E3CFC}" type="pres">
      <dgm:prSet presAssocID="{73740739-761F-4583-A3C9-B7FE9FA04502}" presName="rootComposite" presStyleCnt="0"/>
      <dgm:spPr/>
    </dgm:pt>
    <dgm:pt modelId="{A4093986-AE4D-4306-AF0F-1F9DFA5FB689}" type="pres">
      <dgm:prSet presAssocID="{73740739-761F-4583-A3C9-B7FE9FA04502}" presName="rootText" presStyleLbl="node1" presStyleIdx="2" presStyleCnt="10" custLinFactNeighborX="73092" custLinFactNeighborY="-9281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6844E02-0AE5-4C96-AC0B-77FD53D107AF}" type="pres">
      <dgm:prSet presAssocID="{73740739-761F-4583-A3C9-B7FE9FA04502}" presName="titleText2" presStyleLbl="fgAcc1" presStyleIdx="2" presStyleCnt="10" custLinFactY="-100000" custLinFactNeighborX="76769" custLinFactNeighborY="-1563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AB55AB-6D2E-4164-A28A-093F6B1F523A}" type="pres">
      <dgm:prSet presAssocID="{73740739-761F-4583-A3C9-B7FE9FA04502}" presName="rootConnector" presStyleLbl="node3" presStyleIdx="0" presStyleCnt="0"/>
      <dgm:spPr/>
      <dgm:t>
        <a:bodyPr/>
        <a:lstStyle/>
        <a:p>
          <a:endParaRPr lang="en-US"/>
        </a:p>
      </dgm:t>
    </dgm:pt>
    <dgm:pt modelId="{09C9F162-8FE3-418F-8BCC-B6AA5C4A93DF}" type="pres">
      <dgm:prSet presAssocID="{73740739-761F-4583-A3C9-B7FE9FA04502}" presName="hierChild4" presStyleCnt="0"/>
      <dgm:spPr/>
    </dgm:pt>
    <dgm:pt modelId="{542A7B47-1CFE-4CC0-8696-DB68231FA170}" type="pres">
      <dgm:prSet presAssocID="{6B127F7E-C331-4E4B-B69D-B2143CC790B4}" presName="Name37" presStyleLbl="parChTrans1D4" presStyleIdx="0" presStyleCnt="6"/>
      <dgm:spPr/>
      <dgm:t>
        <a:bodyPr/>
        <a:lstStyle/>
        <a:p>
          <a:endParaRPr lang="en-US"/>
        </a:p>
      </dgm:t>
    </dgm:pt>
    <dgm:pt modelId="{18194350-DBB7-4C93-B603-B25DA2C433C0}" type="pres">
      <dgm:prSet presAssocID="{4B75CB14-C7E5-426A-A453-F6D1790D0695}" presName="hierRoot2" presStyleCnt="0">
        <dgm:presLayoutVars>
          <dgm:hierBranch val="init"/>
        </dgm:presLayoutVars>
      </dgm:prSet>
      <dgm:spPr/>
    </dgm:pt>
    <dgm:pt modelId="{240DFC95-5F4A-48D0-9929-C16BA02C2D57}" type="pres">
      <dgm:prSet presAssocID="{4B75CB14-C7E5-426A-A453-F6D1790D0695}" presName="rootComposite" presStyleCnt="0"/>
      <dgm:spPr/>
    </dgm:pt>
    <dgm:pt modelId="{089C6F6F-948D-4283-B844-00B860AC46BA}" type="pres">
      <dgm:prSet presAssocID="{4B75CB14-C7E5-426A-A453-F6D1790D0695}" presName="rootText" presStyleLbl="node1" presStyleIdx="3" presStyleCnt="10" custLinFactNeighborX="-81630" custLinFactNeighborY="7791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429BEAC-C4F1-4A33-BBF7-E62F64016F56}" type="pres">
      <dgm:prSet presAssocID="{4B75CB14-C7E5-426A-A453-F6D1790D0695}" presName="titleText2" presStyleLbl="fgAcc1" presStyleIdx="3" presStyleCnt="10" custLinFactY="100000" custLinFactNeighborX="-10826" custLinFactNeighborY="12847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BCF813-B5FF-4331-BBB9-EFB8E6F5843A}" type="pres">
      <dgm:prSet presAssocID="{4B75CB14-C7E5-426A-A453-F6D1790D0695}" presName="rootConnector" presStyleLbl="node4" presStyleIdx="0" presStyleCnt="0"/>
      <dgm:spPr/>
      <dgm:t>
        <a:bodyPr/>
        <a:lstStyle/>
        <a:p>
          <a:endParaRPr lang="en-US"/>
        </a:p>
      </dgm:t>
    </dgm:pt>
    <dgm:pt modelId="{D7F458CA-758E-4AE8-9C9D-22C60090D531}" type="pres">
      <dgm:prSet presAssocID="{4B75CB14-C7E5-426A-A453-F6D1790D0695}" presName="hierChild4" presStyleCnt="0"/>
      <dgm:spPr/>
    </dgm:pt>
    <dgm:pt modelId="{3EA51A59-27DA-4212-9BAF-1B1158B99CF5}" type="pres">
      <dgm:prSet presAssocID="{685A727C-13BC-4F2D-8672-0A8C068E2CC7}" presName="Name37" presStyleLbl="parChTrans1D4" presStyleIdx="1" presStyleCnt="6"/>
      <dgm:spPr/>
      <dgm:t>
        <a:bodyPr/>
        <a:lstStyle/>
        <a:p>
          <a:endParaRPr lang="en-US"/>
        </a:p>
      </dgm:t>
    </dgm:pt>
    <dgm:pt modelId="{0BB3D48A-7344-4B9D-97A7-EC074311F017}" type="pres">
      <dgm:prSet presAssocID="{1F3B416B-B5B7-46AD-94C6-C92C07EFF5EF}" presName="hierRoot2" presStyleCnt="0">
        <dgm:presLayoutVars>
          <dgm:hierBranch val="init"/>
        </dgm:presLayoutVars>
      </dgm:prSet>
      <dgm:spPr/>
    </dgm:pt>
    <dgm:pt modelId="{8C40E577-6D84-4E8B-B2E6-81AB03D8C02F}" type="pres">
      <dgm:prSet presAssocID="{1F3B416B-B5B7-46AD-94C6-C92C07EFF5EF}" presName="rootComposite" presStyleCnt="0"/>
      <dgm:spPr/>
    </dgm:pt>
    <dgm:pt modelId="{CCAEB6FE-5909-4270-B5F9-9056E653EA63}" type="pres">
      <dgm:prSet presAssocID="{1F3B416B-B5B7-46AD-94C6-C92C07EFF5EF}" presName="rootText" presStyleLbl="node1" presStyleIdx="4" presStyleCnt="10" custLinFactX="3805" custLinFactNeighborX="100000" custLinFactNeighborY="3115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AC67D1B-C8F2-4957-B6A9-0A803D135F82}" type="pres">
      <dgm:prSet presAssocID="{1F3B416B-B5B7-46AD-94C6-C92C07EFF5EF}" presName="titleText2" presStyleLbl="fgAcc1" presStyleIdx="4" presStyleCnt="10" custScaleX="85088" custLinFactX="17271" custLinFactNeighborX="100000" custLinFactNeighborY="6228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2477304-0B73-40A3-AA3F-BA0D85B67F8F}" type="pres">
      <dgm:prSet presAssocID="{1F3B416B-B5B7-46AD-94C6-C92C07EFF5EF}" presName="rootConnector" presStyleLbl="node4" presStyleIdx="0" presStyleCnt="0"/>
      <dgm:spPr/>
      <dgm:t>
        <a:bodyPr/>
        <a:lstStyle/>
        <a:p>
          <a:endParaRPr lang="en-US"/>
        </a:p>
      </dgm:t>
    </dgm:pt>
    <dgm:pt modelId="{4AB3D867-BC30-41F9-81D0-AB50F8BF22FD}" type="pres">
      <dgm:prSet presAssocID="{1F3B416B-B5B7-46AD-94C6-C92C07EFF5EF}" presName="hierChild4" presStyleCnt="0"/>
      <dgm:spPr/>
    </dgm:pt>
    <dgm:pt modelId="{13921B72-4195-4D0F-86F1-68A8D6548AFA}" type="pres">
      <dgm:prSet presAssocID="{1F3B416B-B5B7-46AD-94C6-C92C07EFF5EF}" presName="hierChild5" presStyleCnt="0"/>
      <dgm:spPr/>
    </dgm:pt>
    <dgm:pt modelId="{3CA8E35F-0205-49C9-9F65-1269D6C4FA26}" type="pres">
      <dgm:prSet presAssocID="{4B75CB14-C7E5-426A-A453-F6D1790D0695}" presName="hierChild5" presStyleCnt="0"/>
      <dgm:spPr/>
    </dgm:pt>
    <dgm:pt modelId="{142FB7CA-2788-4655-BA44-BBB10724B141}" type="pres">
      <dgm:prSet presAssocID="{EAAFB445-1DAE-4267-9809-FD6EF6994ECF}" presName="Name37" presStyleLbl="parChTrans1D4" presStyleIdx="2" presStyleCnt="6"/>
      <dgm:spPr/>
      <dgm:t>
        <a:bodyPr/>
        <a:lstStyle/>
        <a:p>
          <a:endParaRPr lang="en-US"/>
        </a:p>
      </dgm:t>
    </dgm:pt>
    <dgm:pt modelId="{835C9655-316F-4228-805B-352967B84DF0}" type="pres">
      <dgm:prSet presAssocID="{0B546BA4-E746-4D1C-8CA2-B2A1E81B535B}" presName="hierRoot2" presStyleCnt="0">
        <dgm:presLayoutVars>
          <dgm:hierBranch val="init"/>
        </dgm:presLayoutVars>
      </dgm:prSet>
      <dgm:spPr/>
    </dgm:pt>
    <dgm:pt modelId="{D2F49345-2C5E-4179-B035-C6695C61EED6}" type="pres">
      <dgm:prSet presAssocID="{0B546BA4-E746-4D1C-8CA2-B2A1E81B535B}" presName="rootComposite" presStyleCnt="0"/>
      <dgm:spPr/>
    </dgm:pt>
    <dgm:pt modelId="{5D6CF7CA-2DA1-443A-A2DA-90D5EF5F0FE5}" type="pres">
      <dgm:prSet presAssocID="{0B546BA4-E746-4D1C-8CA2-B2A1E81B535B}" presName="rootText" presStyleLbl="node1" presStyleIdx="5" presStyleCnt="10" custLinFactNeighborX="-7421" custLinFactNeighborY="-778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3184B99-029E-4F96-9798-0AAAF06EB933}" type="pres">
      <dgm:prSet presAssocID="{0B546BA4-E746-4D1C-8CA2-B2A1E81B535B}" presName="titleText2" presStyleLbl="fgAcc1" presStyleIdx="5" presStyleCnt="10" custLinFactY="-100000" custLinFactNeighborX="-8246" custLinFactNeighborY="-13363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059F916-9439-4345-9525-8F226F93F794}" type="pres">
      <dgm:prSet presAssocID="{0B546BA4-E746-4D1C-8CA2-B2A1E81B535B}" presName="rootConnector" presStyleLbl="node4" presStyleIdx="0" presStyleCnt="0"/>
      <dgm:spPr/>
      <dgm:t>
        <a:bodyPr/>
        <a:lstStyle/>
        <a:p>
          <a:endParaRPr lang="en-US"/>
        </a:p>
      </dgm:t>
    </dgm:pt>
    <dgm:pt modelId="{3F45C8AD-FF47-4655-BBF8-B159FAADFD96}" type="pres">
      <dgm:prSet presAssocID="{0B546BA4-E746-4D1C-8CA2-B2A1E81B535B}" presName="hierChild4" presStyleCnt="0"/>
      <dgm:spPr/>
    </dgm:pt>
    <dgm:pt modelId="{0FC63340-00D1-4C4D-9211-35C9E37DAEF9}" type="pres">
      <dgm:prSet presAssocID="{0B546BA4-E746-4D1C-8CA2-B2A1E81B535B}" presName="hierChild5" presStyleCnt="0"/>
      <dgm:spPr/>
    </dgm:pt>
    <dgm:pt modelId="{75EBDB7A-C921-40C6-B187-4150644A65B1}" type="pres">
      <dgm:prSet presAssocID="{C9461EA1-AAE3-4B2E-86C4-DB18790F23F0}" presName="Name37" presStyleLbl="parChTrans1D4" presStyleIdx="3" presStyleCnt="6"/>
      <dgm:spPr/>
      <dgm:t>
        <a:bodyPr/>
        <a:lstStyle/>
        <a:p>
          <a:endParaRPr lang="en-US"/>
        </a:p>
      </dgm:t>
    </dgm:pt>
    <dgm:pt modelId="{1A176449-D27D-46E2-88A1-19CE676F30A9}" type="pres">
      <dgm:prSet presAssocID="{D9920D6A-CE7D-4DB5-8D51-E74C04320A8C}" presName="hierRoot2" presStyleCnt="0">
        <dgm:presLayoutVars>
          <dgm:hierBranch val="init"/>
        </dgm:presLayoutVars>
      </dgm:prSet>
      <dgm:spPr/>
    </dgm:pt>
    <dgm:pt modelId="{6C86B938-99BA-486D-9300-ADC44ECBD412}" type="pres">
      <dgm:prSet presAssocID="{D9920D6A-CE7D-4DB5-8D51-E74C04320A8C}" presName="rootComposite" presStyleCnt="0"/>
      <dgm:spPr/>
    </dgm:pt>
    <dgm:pt modelId="{8E1280D9-7F54-4062-820D-FE9845737861}" type="pres">
      <dgm:prSet presAssocID="{D9920D6A-CE7D-4DB5-8D51-E74C04320A8C}" presName="rootText" presStyleLbl="node1" presStyleIdx="6" presStyleCnt="10" custLinFactNeighborX="-7421" custLinFactNeighborY="-778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36C9EEA-4D6D-448F-9CDF-1DF30FF9971E}" type="pres">
      <dgm:prSet presAssocID="{D9920D6A-CE7D-4DB5-8D51-E74C04320A8C}" presName="titleText2" presStyleLbl="fgAcc1" presStyleIdx="6" presStyleCnt="10" custLinFactY="-100000" custLinFactNeighborX="-8246" custLinFactNeighborY="-13363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4099AF-B51A-4222-A138-9A079534579D}" type="pres">
      <dgm:prSet presAssocID="{D9920D6A-CE7D-4DB5-8D51-E74C04320A8C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4D08E7-4C85-4FB6-A31C-74E6D979EDFF}" type="pres">
      <dgm:prSet presAssocID="{D9920D6A-CE7D-4DB5-8D51-E74C04320A8C}" presName="hierChild4" presStyleCnt="0"/>
      <dgm:spPr/>
    </dgm:pt>
    <dgm:pt modelId="{F1F60744-B762-4B3D-A51D-EC67D493F7B6}" type="pres">
      <dgm:prSet presAssocID="{D9920D6A-CE7D-4DB5-8D51-E74C04320A8C}" presName="hierChild5" presStyleCnt="0"/>
      <dgm:spPr/>
    </dgm:pt>
    <dgm:pt modelId="{D6CACFCD-C5E9-4157-9F40-820C0FE94809}" type="pres">
      <dgm:prSet presAssocID="{73740739-761F-4583-A3C9-B7FE9FA04502}" presName="hierChild5" presStyleCnt="0"/>
      <dgm:spPr/>
    </dgm:pt>
    <dgm:pt modelId="{0D43BEDB-E47F-41E1-B250-0802D8DDB0F0}" type="pres">
      <dgm:prSet presAssocID="{8CF64361-2612-46B4-848B-173088CCBFF5}" presName="Name37" presStyleLbl="parChTrans1D3" presStyleIdx="1" presStyleCnt="2"/>
      <dgm:spPr/>
      <dgm:t>
        <a:bodyPr/>
        <a:lstStyle/>
        <a:p>
          <a:endParaRPr lang="en-US"/>
        </a:p>
      </dgm:t>
    </dgm:pt>
    <dgm:pt modelId="{B7B6BBCD-A58F-424A-84C1-0DD8F973A769}" type="pres">
      <dgm:prSet presAssocID="{D03777B5-0016-433D-B592-D1AD08BFF7F4}" presName="hierRoot2" presStyleCnt="0">
        <dgm:presLayoutVars>
          <dgm:hierBranch val="init"/>
        </dgm:presLayoutVars>
      </dgm:prSet>
      <dgm:spPr/>
    </dgm:pt>
    <dgm:pt modelId="{BD01E589-4C22-473D-B90D-E78926D8FB1C}" type="pres">
      <dgm:prSet presAssocID="{D03777B5-0016-433D-B592-D1AD08BFF7F4}" presName="rootComposite" presStyleCnt="0"/>
      <dgm:spPr/>
    </dgm:pt>
    <dgm:pt modelId="{5188DC03-B005-4E54-9A4E-C788790AEE3A}" type="pres">
      <dgm:prSet presAssocID="{D03777B5-0016-433D-B592-D1AD08BFF7F4}" presName="rootText" presStyleLbl="node1" presStyleIdx="7" presStyleCnt="10" custLinFactNeighborX="-9029" custLinFactNeighborY="-9281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87D9887-6F3D-46C7-BEAF-B8C53E3A90DC}" type="pres">
      <dgm:prSet presAssocID="{D03777B5-0016-433D-B592-D1AD08BFF7F4}" presName="titleText2" presStyleLbl="fgAcc1" presStyleIdx="7" presStyleCnt="10" custLinFactY="-100000" custLinFactNeighborX="-12791" custLinFactNeighborY="-15630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C240313-D01C-418F-8C3A-DAF32A27ABBD}" type="pres">
      <dgm:prSet presAssocID="{D03777B5-0016-433D-B592-D1AD08BFF7F4}" presName="rootConnector" presStyleLbl="node3" presStyleIdx="0" presStyleCnt="0"/>
      <dgm:spPr/>
      <dgm:t>
        <a:bodyPr/>
        <a:lstStyle/>
        <a:p>
          <a:endParaRPr lang="en-US"/>
        </a:p>
      </dgm:t>
    </dgm:pt>
    <dgm:pt modelId="{2BFC938C-EB58-4F36-A9F8-E86683902AC4}" type="pres">
      <dgm:prSet presAssocID="{D03777B5-0016-433D-B592-D1AD08BFF7F4}" presName="hierChild4" presStyleCnt="0"/>
      <dgm:spPr/>
    </dgm:pt>
    <dgm:pt modelId="{94D3005B-A4D1-4906-B36C-E4C9CDDBB829}" type="pres">
      <dgm:prSet presAssocID="{A9B09951-1410-41DC-BABC-B808A7E1AF3A}" presName="Name37" presStyleLbl="parChTrans1D4" presStyleIdx="4" presStyleCnt="6"/>
      <dgm:spPr/>
      <dgm:t>
        <a:bodyPr/>
        <a:lstStyle/>
        <a:p>
          <a:endParaRPr lang="en-US"/>
        </a:p>
      </dgm:t>
    </dgm:pt>
    <dgm:pt modelId="{30320470-019C-4CED-AD9B-E8787D8EA958}" type="pres">
      <dgm:prSet presAssocID="{9FD13688-F5C5-4659-B057-DD1FA04BE513}" presName="hierRoot2" presStyleCnt="0">
        <dgm:presLayoutVars>
          <dgm:hierBranch val="init"/>
        </dgm:presLayoutVars>
      </dgm:prSet>
      <dgm:spPr/>
    </dgm:pt>
    <dgm:pt modelId="{10BF1E1F-F442-477A-B03F-52C54A2FC84B}" type="pres">
      <dgm:prSet presAssocID="{9FD13688-F5C5-4659-B057-DD1FA04BE513}" presName="rootComposite" presStyleCnt="0"/>
      <dgm:spPr/>
    </dgm:pt>
    <dgm:pt modelId="{E7975EF4-846A-4CD1-9053-E567DB1ABC69}" type="pres">
      <dgm:prSet presAssocID="{9FD13688-F5C5-4659-B057-DD1FA04BE513}" presName="rootText" presStyleLbl="node1" presStyleIdx="8" presStyleCnt="10" custLinFactNeighborX="-7421" custLinFactNeighborY="-778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61FCE5D-A370-4F53-9D04-7925F2E3634E}" type="pres">
      <dgm:prSet presAssocID="{9FD13688-F5C5-4659-B057-DD1FA04BE513}" presName="titleText2" presStyleLbl="fgAcc1" presStyleIdx="8" presStyleCnt="10" custLinFactY="-100000" custLinFactNeighborX="-9100" custLinFactNeighborY="-13324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F4112D0-369D-4800-B627-1CDF41DC096D}" type="pres">
      <dgm:prSet presAssocID="{9FD13688-F5C5-4659-B057-DD1FA04BE513}" presName="rootConnector" presStyleLbl="node4" presStyleIdx="0" presStyleCnt="0"/>
      <dgm:spPr/>
      <dgm:t>
        <a:bodyPr/>
        <a:lstStyle/>
        <a:p>
          <a:endParaRPr lang="en-US"/>
        </a:p>
      </dgm:t>
    </dgm:pt>
    <dgm:pt modelId="{7C78B9E0-C693-45DA-B89E-0393BD1C72E7}" type="pres">
      <dgm:prSet presAssocID="{9FD13688-F5C5-4659-B057-DD1FA04BE513}" presName="hierChild4" presStyleCnt="0"/>
      <dgm:spPr/>
    </dgm:pt>
    <dgm:pt modelId="{06A92826-C331-4492-A163-CC3B6DECCE73}" type="pres">
      <dgm:prSet presAssocID="{9FD13688-F5C5-4659-B057-DD1FA04BE513}" presName="hierChild5" presStyleCnt="0"/>
      <dgm:spPr/>
    </dgm:pt>
    <dgm:pt modelId="{73CCD8AA-52CF-4311-A62F-21E0E75B22F7}" type="pres">
      <dgm:prSet presAssocID="{313E7515-CAE2-452C-A3C6-203318ABE3E0}" presName="Name37" presStyleLbl="parChTrans1D4" presStyleIdx="5" presStyleCnt="6"/>
      <dgm:spPr/>
      <dgm:t>
        <a:bodyPr/>
        <a:lstStyle/>
        <a:p>
          <a:endParaRPr lang="en-US"/>
        </a:p>
      </dgm:t>
    </dgm:pt>
    <dgm:pt modelId="{ABDC3E4B-C0AE-46BE-A15B-FE99701645C9}" type="pres">
      <dgm:prSet presAssocID="{251F08A2-62EE-46D8-B4E2-389FDF0B2E2A}" presName="hierRoot2" presStyleCnt="0">
        <dgm:presLayoutVars>
          <dgm:hierBranch val="init"/>
        </dgm:presLayoutVars>
      </dgm:prSet>
      <dgm:spPr/>
    </dgm:pt>
    <dgm:pt modelId="{A6D47972-FC82-4AAE-B291-1EB0C0A2C182}" type="pres">
      <dgm:prSet presAssocID="{251F08A2-62EE-46D8-B4E2-389FDF0B2E2A}" presName="rootComposite" presStyleCnt="0"/>
      <dgm:spPr/>
    </dgm:pt>
    <dgm:pt modelId="{1474407C-690E-4289-8E3F-AB07805E2413}" type="pres">
      <dgm:prSet presAssocID="{251F08A2-62EE-46D8-B4E2-389FDF0B2E2A}" presName="rootText" presStyleLbl="node1" presStyleIdx="9" presStyleCnt="10" custLinFactNeighborX="-7421" custLinFactNeighborY="-7787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B5E6F-8558-43CD-A2AD-D81D5DBECF07}" type="pres">
      <dgm:prSet presAssocID="{251F08A2-62EE-46D8-B4E2-389FDF0B2E2A}" presName="titleText2" presStyleLbl="fgAcc1" presStyleIdx="9" presStyleCnt="10" custScaleX="145123" custScaleY="90854" custLinFactY="-100000" custLinFactNeighborX="5572" custLinFactNeighborY="-13363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BE87C25-03B7-45AE-9A33-19A1FB67738C}" type="pres">
      <dgm:prSet presAssocID="{251F08A2-62EE-46D8-B4E2-389FDF0B2E2A}" presName="rootConnector" presStyleLbl="node4" presStyleIdx="0" presStyleCnt="0"/>
      <dgm:spPr/>
      <dgm:t>
        <a:bodyPr/>
        <a:lstStyle/>
        <a:p>
          <a:endParaRPr lang="en-US"/>
        </a:p>
      </dgm:t>
    </dgm:pt>
    <dgm:pt modelId="{63FD0BF4-F0BD-4167-B582-0385751A1FA0}" type="pres">
      <dgm:prSet presAssocID="{251F08A2-62EE-46D8-B4E2-389FDF0B2E2A}" presName="hierChild4" presStyleCnt="0"/>
      <dgm:spPr/>
    </dgm:pt>
    <dgm:pt modelId="{4B2D4D3F-C1C2-446C-9335-4EDDB802B52C}" type="pres">
      <dgm:prSet presAssocID="{251F08A2-62EE-46D8-B4E2-389FDF0B2E2A}" presName="hierChild5" presStyleCnt="0"/>
      <dgm:spPr/>
    </dgm:pt>
    <dgm:pt modelId="{68B84D35-2D67-47A2-A31B-4498CFE64589}" type="pres">
      <dgm:prSet presAssocID="{D03777B5-0016-433D-B592-D1AD08BFF7F4}" presName="hierChild5" presStyleCnt="0"/>
      <dgm:spPr/>
    </dgm:pt>
    <dgm:pt modelId="{32D35E69-635A-413F-BE65-1C4FE58A1574}" type="pres">
      <dgm:prSet presAssocID="{F972AB95-191D-49D6-A2C2-0FF76C73057A}" presName="hierChild5" presStyleCnt="0"/>
      <dgm:spPr/>
    </dgm:pt>
    <dgm:pt modelId="{D04BADA4-42B7-4383-ACD8-41825F782522}" type="pres">
      <dgm:prSet presAssocID="{9F6EECBB-947B-4DF5-85D4-2845EBBCEA89}" presName="hierChild3" presStyleCnt="0"/>
      <dgm:spPr/>
    </dgm:pt>
  </dgm:ptLst>
  <dgm:cxnLst>
    <dgm:cxn modelId="{5535AC80-3013-42A5-8132-9DCAD21848E6}" type="presOf" srcId="{F31196E6-BE90-4666-9647-6588C239C67D}" destId="{B7D6BF24-5795-4A71-82E0-D78ED7B65599}" srcOrd="0" destOrd="0" presId="urn:microsoft.com/office/officeart/2008/layout/NameandTitleOrganizationalChart"/>
    <dgm:cxn modelId="{19E84532-67B8-4C1C-9565-20DAEAD9BBC4}" type="presOf" srcId="{353D2525-0D09-4D6B-9AE2-2790E9EA7304}" destId="{7D4F0BB7-3147-4F9E-A9BD-EEFEDC476B48}" srcOrd="1" destOrd="0" presId="urn:microsoft.com/office/officeart/2008/layout/NameandTitleOrganizationalChart"/>
    <dgm:cxn modelId="{8D30B5DC-7361-4CF0-9DC3-DEF49A36CD75}" type="presOf" srcId="{353D2525-0D09-4D6B-9AE2-2790E9EA7304}" destId="{3B168BC3-CBB2-4732-8C4E-44C0A81E5F23}" srcOrd="0" destOrd="0" presId="urn:microsoft.com/office/officeart/2008/layout/NameandTitleOrganizationalChart"/>
    <dgm:cxn modelId="{81CEE743-E301-498B-904E-C75F882C4975}" type="presOf" srcId="{F30B3A32-451B-4C02-9EB1-8CDE58C39130}" destId="{23184B99-029E-4F96-9798-0AAAF06EB933}" srcOrd="0" destOrd="0" presId="urn:microsoft.com/office/officeart/2008/layout/NameandTitleOrganizationalChart"/>
    <dgm:cxn modelId="{E2EA779F-30A4-4B3A-8888-00B578B437D5}" srcId="{F972AB95-191D-49D6-A2C2-0FF76C73057A}" destId="{D03777B5-0016-433D-B592-D1AD08BFF7F4}" srcOrd="1" destOrd="0" parTransId="{8CF64361-2612-46B4-848B-173088CCBFF5}" sibTransId="{742DC2CD-EA30-45C9-B776-3B0BBA312257}"/>
    <dgm:cxn modelId="{84C9C48E-E509-4EBA-B05F-4D82675372D8}" type="presOf" srcId="{9FD13688-F5C5-4659-B057-DD1FA04BE513}" destId="{E7975EF4-846A-4CD1-9053-E567DB1ABC69}" srcOrd="0" destOrd="0" presId="urn:microsoft.com/office/officeart/2008/layout/NameandTitleOrganizationalChart"/>
    <dgm:cxn modelId="{C0FC845F-4546-4FDA-99E4-09887B7DECB0}" type="presOf" srcId="{D9920D6A-CE7D-4DB5-8D51-E74C04320A8C}" destId="{7B4099AF-B51A-4222-A138-9A079534579D}" srcOrd="1" destOrd="0" presId="urn:microsoft.com/office/officeart/2008/layout/NameandTitleOrganizationalChart"/>
    <dgm:cxn modelId="{CA62A0BD-9CC2-4ACF-AB21-A81FB614CC95}" type="presOf" srcId="{C3DCDCFA-070E-4064-B2DA-D46AC6268AB8}" destId="{4AA347A4-718D-470B-A5E3-3447147D0264}" srcOrd="0" destOrd="0" presId="urn:microsoft.com/office/officeart/2008/layout/NameandTitleOrganizationalChart"/>
    <dgm:cxn modelId="{04F16563-0D23-4675-BE15-04515BC891C9}" type="presOf" srcId="{251F08A2-62EE-46D8-B4E2-389FDF0B2E2A}" destId="{1474407C-690E-4289-8E3F-AB07805E2413}" srcOrd="0" destOrd="0" presId="urn:microsoft.com/office/officeart/2008/layout/NameandTitleOrganizationalChart"/>
    <dgm:cxn modelId="{CD02A224-D6BB-45FB-9F87-9C4E9A74DF3D}" srcId="{4B75CB14-C7E5-426A-A453-F6D1790D0695}" destId="{1F3B416B-B5B7-46AD-94C6-C92C07EFF5EF}" srcOrd="0" destOrd="0" parTransId="{685A727C-13BC-4F2D-8672-0A8C068E2CC7}" sibTransId="{838A9763-A925-43F8-818E-7A8B07DF6C3C}"/>
    <dgm:cxn modelId="{7B465A9B-7ADB-4C6B-8D6D-6BE5180595E5}" srcId="{73740739-761F-4583-A3C9-B7FE9FA04502}" destId="{D9920D6A-CE7D-4DB5-8D51-E74C04320A8C}" srcOrd="2" destOrd="0" parTransId="{C9461EA1-AAE3-4B2E-86C4-DB18790F23F0}" sibTransId="{75F8BE85-8247-42E8-BA6B-0B5D50A06C1C}"/>
    <dgm:cxn modelId="{56325A72-8015-4D8D-991D-9185B4D0C088}" type="presOf" srcId="{75F8BE85-8247-42E8-BA6B-0B5D50A06C1C}" destId="{936C9EEA-4D6D-448F-9CDF-1DF30FF9971E}" srcOrd="0" destOrd="0" presId="urn:microsoft.com/office/officeart/2008/layout/NameandTitleOrganizationalChart"/>
    <dgm:cxn modelId="{BFF3AECF-C64D-478D-A27B-4FB1136FA798}" type="presOf" srcId="{EAAFB445-1DAE-4267-9809-FD6EF6994ECF}" destId="{142FB7CA-2788-4655-BA44-BBB10724B141}" srcOrd="0" destOrd="0" presId="urn:microsoft.com/office/officeart/2008/layout/NameandTitleOrganizationalChart"/>
    <dgm:cxn modelId="{BC0D24C9-12A6-41D5-BFEB-BAC8B83C272A}" type="presOf" srcId="{0D81D41C-1C43-452D-8416-1CFB67232A8E}" destId="{27B9B1DE-75EB-48C2-84FE-050A151D14FF}" srcOrd="0" destOrd="0" presId="urn:microsoft.com/office/officeart/2008/layout/NameandTitleOrganizationalChart"/>
    <dgm:cxn modelId="{F61FB925-FB03-4CBA-BD99-13D9014845A9}" type="presOf" srcId="{9561B3EB-D216-49F7-AA4C-CC3660B89661}" destId="{30CB5E6F-8558-43CD-A2AD-D81D5DBECF07}" srcOrd="0" destOrd="0" presId="urn:microsoft.com/office/officeart/2008/layout/NameandTitleOrganizationalChart"/>
    <dgm:cxn modelId="{D89E52E8-797B-4ABB-9F6B-D7B903D517B8}" type="presOf" srcId="{4B75CB14-C7E5-426A-A453-F6D1790D0695}" destId="{00BCF813-B5FF-4331-BBB9-EFB8E6F5843A}" srcOrd="1" destOrd="0" presId="urn:microsoft.com/office/officeart/2008/layout/NameandTitleOrganizationalChart"/>
    <dgm:cxn modelId="{F9AFA1C5-C071-4C69-8998-087C21ACB357}" type="presOf" srcId="{279C6710-33CA-4764-8D79-6DE44127B62E}" destId="{161FCE5D-A370-4F53-9D04-7925F2E3634E}" srcOrd="0" destOrd="0" presId="urn:microsoft.com/office/officeart/2008/layout/NameandTitleOrganizationalChart"/>
    <dgm:cxn modelId="{9D678998-E837-4154-A6AB-FF239385BC63}" type="presOf" srcId="{251F08A2-62EE-46D8-B4E2-389FDF0B2E2A}" destId="{5BE87C25-03B7-45AE-9A33-19A1FB67738C}" srcOrd="1" destOrd="0" presId="urn:microsoft.com/office/officeart/2008/layout/NameandTitleOrganizationalChart"/>
    <dgm:cxn modelId="{0E866CF5-CF94-4D2F-9BA1-8C0F6943590E}" type="presOf" srcId="{3421535B-B62A-41B6-9D87-E57356D95E4F}" destId="{A267C59F-EBBB-48F8-8B6B-9F0AC8B28DF1}" srcOrd="0" destOrd="0" presId="urn:microsoft.com/office/officeart/2008/layout/NameandTitleOrganizationalChart"/>
    <dgm:cxn modelId="{BB0DAF9D-ECC8-422E-A84A-15724E1B7605}" srcId="{D03777B5-0016-433D-B592-D1AD08BFF7F4}" destId="{251F08A2-62EE-46D8-B4E2-389FDF0B2E2A}" srcOrd="1" destOrd="0" parTransId="{313E7515-CAE2-452C-A3C6-203318ABE3E0}" sibTransId="{9561B3EB-D216-49F7-AA4C-CC3660B89661}"/>
    <dgm:cxn modelId="{333F9310-56CE-48AB-8209-A04C6AF94C6C}" type="presOf" srcId="{742DC2CD-EA30-45C9-B776-3B0BBA312257}" destId="{C87D9887-6F3D-46C7-BEAF-B8C53E3A90DC}" srcOrd="0" destOrd="0" presId="urn:microsoft.com/office/officeart/2008/layout/NameandTitleOrganizationalChart"/>
    <dgm:cxn modelId="{9DFF48B4-E608-481F-9EA8-3668874B8F0F}" type="presOf" srcId="{F972AB95-191D-49D6-A2C2-0FF76C73057A}" destId="{8BAC25FB-5025-4A87-9250-7226327C66FA}" srcOrd="0" destOrd="0" presId="urn:microsoft.com/office/officeart/2008/layout/NameandTitleOrganizationalChart"/>
    <dgm:cxn modelId="{3952ADB2-27C0-4A53-916F-8B4F20F687E2}" srcId="{73740739-761F-4583-A3C9-B7FE9FA04502}" destId="{0B546BA4-E746-4D1C-8CA2-B2A1E81B535B}" srcOrd="1" destOrd="0" parTransId="{EAAFB445-1DAE-4267-9809-FD6EF6994ECF}" sibTransId="{F30B3A32-451B-4C02-9EB1-8CDE58C39130}"/>
    <dgm:cxn modelId="{084A34BF-7A34-4A13-883D-2E544BCD3168}" srcId="{B948F218-05FF-435A-8B0A-C329A5A3D76F}" destId="{9F6EECBB-947B-4DF5-85D4-2845EBBCEA89}" srcOrd="0" destOrd="0" parTransId="{17DC1B96-E12F-45C0-B533-33BCCDDC5BD0}" sibTransId="{BF2DB24D-7DFC-4EFA-8FF8-A6C00CB19E8A}"/>
    <dgm:cxn modelId="{16E74F70-AFA4-4EEE-8581-8FDD0BAE8E28}" type="presOf" srcId="{D03777B5-0016-433D-B592-D1AD08BFF7F4}" destId="{5188DC03-B005-4E54-9A4E-C788790AEE3A}" srcOrd="0" destOrd="0" presId="urn:microsoft.com/office/officeart/2008/layout/NameandTitleOrganizationalChart"/>
    <dgm:cxn modelId="{D60537FB-1BE7-401A-8A99-92634DC2B207}" type="presOf" srcId="{A9B09951-1410-41DC-BABC-B808A7E1AF3A}" destId="{94D3005B-A4D1-4906-B36C-E4C9CDDBB829}" srcOrd="0" destOrd="0" presId="urn:microsoft.com/office/officeart/2008/layout/NameandTitleOrganizationalChart"/>
    <dgm:cxn modelId="{8C553A00-6A01-45F9-A131-703E72B3B0B1}" type="presOf" srcId="{BF2DB24D-7DFC-4EFA-8FF8-A6C00CB19E8A}" destId="{2C521283-37A3-44A5-8DBA-4A04823A944D}" srcOrd="0" destOrd="0" presId="urn:microsoft.com/office/officeart/2008/layout/NameandTitleOrganizationalChart"/>
    <dgm:cxn modelId="{935122AD-CAAD-458E-9CF1-7C9984C8455A}" type="presOf" srcId="{4B75CB14-C7E5-426A-A453-F6D1790D0695}" destId="{089C6F6F-948D-4283-B844-00B860AC46BA}" srcOrd="0" destOrd="0" presId="urn:microsoft.com/office/officeart/2008/layout/NameandTitleOrganizationalChart"/>
    <dgm:cxn modelId="{48714503-7EEF-473D-A3DD-DC48D8DA9D45}" type="presOf" srcId="{1F3B416B-B5B7-46AD-94C6-C92C07EFF5EF}" destId="{A2477304-0B73-40A3-AA3F-BA0D85B67F8F}" srcOrd="1" destOrd="0" presId="urn:microsoft.com/office/officeart/2008/layout/NameandTitleOrganizationalChart"/>
    <dgm:cxn modelId="{E918AD44-B1D8-43D2-B8F4-86E5269B25F5}" type="presOf" srcId="{D03777B5-0016-433D-B592-D1AD08BFF7F4}" destId="{FC240313-D01C-418F-8C3A-DAF32A27ABBD}" srcOrd="1" destOrd="0" presId="urn:microsoft.com/office/officeart/2008/layout/NameandTitleOrganizationalChart"/>
    <dgm:cxn modelId="{46B2A0DE-49D4-4294-B277-4D07354252C5}" type="presOf" srcId="{9F6EECBB-947B-4DF5-85D4-2845EBBCEA89}" destId="{BE6B573C-4F43-47D2-80F0-12AFA87EF72A}" srcOrd="1" destOrd="0" presId="urn:microsoft.com/office/officeart/2008/layout/NameandTitleOrganizationalChart"/>
    <dgm:cxn modelId="{84157514-CCEA-4E7A-9CC7-3856D5DC4369}" type="presOf" srcId="{D9920D6A-CE7D-4DB5-8D51-E74C04320A8C}" destId="{8E1280D9-7F54-4062-820D-FE9845737861}" srcOrd="0" destOrd="0" presId="urn:microsoft.com/office/officeart/2008/layout/NameandTitleOrganizationalChart"/>
    <dgm:cxn modelId="{054E7A21-454A-42DD-BBA4-CA5A61CA5182}" type="presOf" srcId="{9F6EECBB-947B-4DF5-85D4-2845EBBCEA89}" destId="{20243981-C129-4666-BE40-A03C17CA642D}" srcOrd="0" destOrd="0" presId="urn:microsoft.com/office/officeart/2008/layout/NameandTitleOrganizationalChart"/>
    <dgm:cxn modelId="{3408F4ED-33AF-46B9-9E80-B1083A2911A0}" srcId="{9F6EECBB-947B-4DF5-85D4-2845EBBCEA89}" destId="{F972AB95-191D-49D6-A2C2-0FF76C73057A}" srcOrd="1" destOrd="0" parTransId="{3421535B-B62A-41B6-9D87-E57356D95E4F}" sibTransId="{08838A55-1E03-4657-8DFD-8FFF2AF38EFB}"/>
    <dgm:cxn modelId="{232524F2-2D23-4A95-8DDF-42C3221FC4C0}" type="presOf" srcId="{8CF64361-2612-46B4-848B-173088CCBFF5}" destId="{0D43BEDB-E47F-41E1-B250-0802D8DDB0F0}" srcOrd="0" destOrd="0" presId="urn:microsoft.com/office/officeart/2008/layout/NameandTitleOrganizationalChart"/>
    <dgm:cxn modelId="{94763EED-953E-41EF-803B-6A8E749CAEAA}" type="presOf" srcId="{838A9763-A925-43F8-818E-7A8B07DF6C3C}" destId="{1AC67D1B-C8F2-4957-B6A9-0A803D135F82}" srcOrd="0" destOrd="0" presId="urn:microsoft.com/office/officeart/2008/layout/NameandTitleOrganizationalChart"/>
    <dgm:cxn modelId="{A497C8E3-A4B5-433E-807D-9E6C6478F643}" type="presOf" srcId="{6B127F7E-C331-4E4B-B69D-B2143CC790B4}" destId="{542A7B47-1CFE-4CC0-8696-DB68231FA170}" srcOrd="0" destOrd="0" presId="urn:microsoft.com/office/officeart/2008/layout/NameandTitleOrganizationalChart"/>
    <dgm:cxn modelId="{4E5ADF35-D5E2-422B-98C7-C7EB809F147E}" type="presOf" srcId="{C9461EA1-AAE3-4B2E-86C4-DB18790F23F0}" destId="{75EBDB7A-C921-40C6-B187-4150644A65B1}" srcOrd="0" destOrd="0" presId="urn:microsoft.com/office/officeart/2008/layout/NameandTitleOrganizationalChart"/>
    <dgm:cxn modelId="{23A7EF0C-5BE6-4CF2-A128-FCECEC6B164E}" type="presOf" srcId="{9FD13688-F5C5-4659-B057-DD1FA04BE513}" destId="{7F4112D0-369D-4800-B627-1CDF41DC096D}" srcOrd="1" destOrd="0" presId="urn:microsoft.com/office/officeart/2008/layout/NameandTitleOrganizationalChart"/>
    <dgm:cxn modelId="{1C50334D-1593-4AFE-A295-FBE93C454350}" type="presOf" srcId="{1F3B416B-B5B7-46AD-94C6-C92C07EFF5EF}" destId="{CCAEB6FE-5909-4270-B5F9-9056E653EA63}" srcOrd="0" destOrd="0" presId="urn:microsoft.com/office/officeart/2008/layout/NameandTitleOrganizationalChart"/>
    <dgm:cxn modelId="{F4E7B67C-D2E7-4838-AC89-CD732ADB2ADC}" type="presOf" srcId="{73740739-761F-4583-A3C9-B7FE9FA04502}" destId="{A4093986-AE4D-4306-AF0F-1F9DFA5FB689}" srcOrd="0" destOrd="0" presId="urn:microsoft.com/office/officeart/2008/layout/NameandTitleOrganizationalChart"/>
    <dgm:cxn modelId="{C4A144E8-70D0-43B5-A105-D89BD7E96D1C}" type="presOf" srcId="{685A727C-13BC-4F2D-8672-0A8C068E2CC7}" destId="{3EA51A59-27DA-4212-9BAF-1B1158B99CF5}" srcOrd="0" destOrd="0" presId="urn:microsoft.com/office/officeart/2008/layout/NameandTitleOrganizationalChart"/>
    <dgm:cxn modelId="{E9A61FEC-7E31-4A67-8B5D-30C0652C39B4}" type="presOf" srcId="{F972AB95-191D-49D6-A2C2-0FF76C73057A}" destId="{0F940221-15F3-4D52-8DB4-5557CA03ED60}" srcOrd="1" destOrd="0" presId="urn:microsoft.com/office/officeart/2008/layout/NameandTitleOrganizationalChart"/>
    <dgm:cxn modelId="{4D80D126-F490-4A2D-B473-1F62172F5CA3}" type="presOf" srcId="{73740739-761F-4583-A3C9-B7FE9FA04502}" destId="{91AB55AB-6D2E-4164-A28A-093F6B1F523A}" srcOrd="1" destOrd="0" presId="urn:microsoft.com/office/officeart/2008/layout/NameandTitleOrganizationalChart"/>
    <dgm:cxn modelId="{2F795007-52AD-4E6F-999D-F21B4A27AD97}" type="presOf" srcId="{FDAE7050-C38D-47D4-9F08-66C8C4374029}" destId="{F429BEAC-C4F1-4A33-BBF7-E62F64016F56}" srcOrd="0" destOrd="0" presId="urn:microsoft.com/office/officeart/2008/layout/NameandTitleOrganizationalChart"/>
    <dgm:cxn modelId="{680D81AC-72C5-4190-A760-5622C317AF58}" type="presOf" srcId="{08838A55-1E03-4657-8DFD-8FFF2AF38EFB}" destId="{4861F7D6-4BC8-4E93-9517-A156816CDD50}" srcOrd="0" destOrd="0" presId="urn:microsoft.com/office/officeart/2008/layout/NameandTitleOrganizationalChart"/>
    <dgm:cxn modelId="{68DE3271-6322-4230-9C0D-6C3C711D7FBA}" type="presOf" srcId="{0B546BA4-E746-4D1C-8CA2-B2A1E81B535B}" destId="{5D6CF7CA-2DA1-443A-A2DA-90D5EF5F0FE5}" srcOrd="0" destOrd="0" presId="urn:microsoft.com/office/officeart/2008/layout/NameandTitleOrganizationalChart"/>
    <dgm:cxn modelId="{108FD069-EF98-4FA9-AC53-D478990707D9}" type="presOf" srcId="{0B546BA4-E746-4D1C-8CA2-B2A1E81B535B}" destId="{6059F916-9439-4345-9525-8F226F93F794}" srcOrd="1" destOrd="0" presId="urn:microsoft.com/office/officeart/2008/layout/NameandTitleOrganizationalChart"/>
    <dgm:cxn modelId="{672DB3C0-FB33-43CF-B601-887349D69D75}" type="presOf" srcId="{313E7515-CAE2-452C-A3C6-203318ABE3E0}" destId="{73CCD8AA-52CF-4311-A62F-21E0E75B22F7}" srcOrd="0" destOrd="0" presId="urn:microsoft.com/office/officeart/2008/layout/NameandTitleOrganizationalChart"/>
    <dgm:cxn modelId="{2ED02054-F2FA-4DC5-ABC3-E05D9B046761}" type="presOf" srcId="{C59FAFCE-F938-4FF9-B906-4D8C5E5DE45E}" destId="{F6844E02-0AE5-4C96-AC0B-77FD53D107AF}" srcOrd="0" destOrd="0" presId="urn:microsoft.com/office/officeart/2008/layout/NameandTitleOrganizationalChart"/>
    <dgm:cxn modelId="{892A62BF-5741-4B7F-A527-E6F4B64106C4}" srcId="{F972AB95-191D-49D6-A2C2-0FF76C73057A}" destId="{73740739-761F-4583-A3C9-B7FE9FA04502}" srcOrd="0" destOrd="0" parTransId="{C3DCDCFA-070E-4064-B2DA-D46AC6268AB8}" sibTransId="{C59FAFCE-F938-4FF9-B906-4D8C5E5DE45E}"/>
    <dgm:cxn modelId="{B031B6F9-048D-482F-AB93-9A6BEC85057A}" srcId="{D03777B5-0016-433D-B592-D1AD08BFF7F4}" destId="{9FD13688-F5C5-4659-B057-DD1FA04BE513}" srcOrd="0" destOrd="0" parTransId="{A9B09951-1410-41DC-BABC-B808A7E1AF3A}" sibTransId="{279C6710-33CA-4764-8D79-6DE44127B62E}"/>
    <dgm:cxn modelId="{5F507D42-98C9-48FF-BE75-765C92926968}" type="presOf" srcId="{B948F218-05FF-435A-8B0A-C329A5A3D76F}" destId="{A7079284-CF4E-4C64-A561-0F58037E3DC6}" srcOrd="0" destOrd="0" presId="urn:microsoft.com/office/officeart/2008/layout/NameandTitleOrganizationalChart"/>
    <dgm:cxn modelId="{FEF31944-E3DD-4AAF-8E07-AD31BD484933}" srcId="{9F6EECBB-947B-4DF5-85D4-2845EBBCEA89}" destId="{353D2525-0D09-4D6B-9AE2-2790E9EA7304}" srcOrd="0" destOrd="0" parTransId="{F31196E6-BE90-4666-9647-6588C239C67D}" sibTransId="{0D81D41C-1C43-452D-8416-1CFB67232A8E}"/>
    <dgm:cxn modelId="{ED06BAC8-6554-4D10-AF6A-47CE63B14B81}" srcId="{73740739-761F-4583-A3C9-B7FE9FA04502}" destId="{4B75CB14-C7E5-426A-A453-F6D1790D0695}" srcOrd="0" destOrd="0" parTransId="{6B127F7E-C331-4E4B-B69D-B2143CC790B4}" sibTransId="{FDAE7050-C38D-47D4-9F08-66C8C4374029}"/>
    <dgm:cxn modelId="{1EDB3045-7F98-4987-A7E7-03C5679E2CA9}" type="presParOf" srcId="{A7079284-CF4E-4C64-A561-0F58037E3DC6}" destId="{5385BE7A-30BA-49BC-892F-EBED73D12EF3}" srcOrd="0" destOrd="0" presId="urn:microsoft.com/office/officeart/2008/layout/NameandTitleOrganizationalChart"/>
    <dgm:cxn modelId="{C039A23E-E4AF-4B1B-BCF9-18AB23797801}" type="presParOf" srcId="{5385BE7A-30BA-49BC-892F-EBED73D12EF3}" destId="{30293E3B-8E3E-42BA-BED5-E02E0A254232}" srcOrd="0" destOrd="0" presId="urn:microsoft.com/office/officeart/2008/layout/NameandTitleOrganizationalChart"/>
    <dgm:cxn modelId="{248216D9-35CB-4D3E-9E62-C5693B9DAC8A}" type="presParOf" srcId="{30293E3B-8E3E-42BA-BED5-E02E0A254232}" destId="{20243981-C129-4666-BE40-A03C17CA642D}" srcOrd="0" destOrd="0" presId="urn:microsoft.com/office/officeart/2008/layout/NameandTitleOrganizationalChart"/>
    <dgm:cxn modelId="{A1A80DA3-C23B-4838-9F30-C53CB7330F0C}" type="presParOf" srcId="{30293E3B-8E3E-42BA-BED5-E02E0A254232}" destId="{2C521283-37A3-44A5-8DBA-4A04823A944D}" srcOrd="1" destOrd="0" presId="urn:microsoft.com/office/officeart/2008/layout/NameandTitleOrganizationalChart"/>
    <dgm:cxn modelId="{54820969-4290-44A3-ABE2-F86C95F1C97D}" type="presParOf" srcId="{30293E3B-8E3E-42BA-BED5-E02E0A254232}" destId="{BE6B573C-4F43-47D2-80F0-12AFA87EF72A}" srcOrd="2" destOrd="0" presId="urn:microsoft.com/office/officeart/2008/layout/NameandTitleOrganizationalChart"/>
    <dgm:cxn modelId="{902D5711-84C9-4FF6-AC1C-F3148649C764}" type="presParOf" srcId="{5385BE7A-30BA-49BC-892F-EBED73D12EF3}" destId="{65AA087E-D1B2-4F59-B9B2-E4EC46A09EF1}" srcOrd="1" destOrd="0" presId="urn:microsoft.com/office/officeart/2008/layout/NameandTitleOrganizationalChart"/>
    <dgm:cxn modelId="{D5CFF5CF-9A10-4409-A268-AB0620F45491}" type="presParOf" srcId="{65AA087E-D1B2-4F59-B9B2-E4EC46A09EF1}" destId="{B7D6BF24-5795-4A71-82E0-D78ED7B65599}" srcOrd="0" destOrd="0" presId="urn:microsoft.com/office/officeart/2008/layout/NameandTitleOrganizationalChart"/>
    <dgm:cxn modelId="{59D52E62-C19E-4A74-9469-FEF7FBCC26FA}" type="presParOf" srcId="{65AA087E-D1B2-4F59-B9B2-E4EC46A09EF1}" destId="{E3E000FB-0A3B-4BEA-927E-9DAE2EBCE443}" srcOrd="1" destOrd="0" presId="urn:microsoft.com/office/officeart/2008/layout/NameandTitleOrganizationalChart"/>
    <dgm:cxn modelId="{A702FC08-9149-45A1-A8DB-3596AF10E79B}" type="presParOf" srcId="{E3E000FB-0A3B-4BEA-927E-9DAE2EBCE443}" destId="{E9C78FC3-F84A-4864-B5A9-39CA08B5E9DC}" srcOrd="0" destOrd="0" presId="urn:microsoft.com/office/officeart/2008/layout/NameandTitleOrganizationalChart"/>
    <dgm:cxn modelId="{43F99998-5040-4C4D-BDA0-1D1E9D4CCBEA}" type="presParOf" srcId="{E9C78FC3-F84A-4864-B5A9-39CA08B5E9DC}" destId="{3B168BC3-CBB2-4732-8C4E-44C0A81E5F23}" srcOrd="0" destOrd="0" presId="urn:microsoft.com/office/officeart/2008/layout/NameandTitleOrganizationalChart"/>
    <dgm:cxn modelId="{31533AC3-7EA2-4B88-AB24-EE6496B77DB4}" type="presParOf" srcId="{E9C78FC3-F84A-4864-B5A9-39CA08B5E9DC}" destId="{27B9B1DE-75EB-48C2-84FE-050A151D14FF}" srcOrd="1" destOrd="0" presId="urn:microsoft.com/office/officeart/2008/layout/NameandTitleOrganizationalChart"/>
    <dgm:cxn modelId="{36CBB0CD-BA9E-42E3-BE2A-218540C2A406}" type="presParOf" srcId="{E9C78FC3-F84A-4864-B5A9-39CA08B5E9DC}" destId="{7D4F0BB7-3147-4F9E-A9BD-EEFEDC476B48}" srcOrd="2" destOrd="0" presId="urn:microsoft.com/office/officeart/2008/layout/NameandTitleOrganizationalChart"/>
    <dgm:cxn modelId="{D5657929-1B47-4B0C-AEC6-F87F0F20E7D0}" type="presParOf" srcId="{E3E000FB-0A3B-4BEA-927E-9DAE2EBCE443}" destId="{50B5843D-C2E8-4F22-8093-FEC10C59D1AE}" srcOrd="1" destOrd="0" presId="urn:microsoft.com/office/officeart/2008/layout/NameandTitleOrganizationalChart"/>
    <dgm:cxn modelId="{45CB4E76-8D99-4045-9A6A-71476D7E2587}" type="presParOf" srcId="{E3E000FB-0A3B-4BEA-927E-9DAE2EBCE443}" destId="{92B9A612-935E-4927-8342-83AD26473F9C}" srcOrd="2" destOrd="0" presId="urn:microsoft.com/office/officeart/2008/layout/NameandTitleOrganizationalChart"/>
    <dgm:cxn modelId="{1651A6C7-4DEC-4CB4-B3A5-FD7161A34FB5}" type="presParOf" srcId="{65AA087E-D1B2-4F59-B9B2-E4EC46A09EF1}" destId="{A267C59F-EBBB-48F8-8B6B-9F0AC8B28DF1}" srcOrd="2" destOrd="0" presId="urn:microsoft.com/office/officeart/2008/layout/NameandTitleOrganizationalChart"/>
    <dgm:cxn modelId="{D6F480A3-7CB3-47D9-A4F8-7B909DC7CF1E}" type="presParOf" srcId="{65AA087E-D1B2-4F59-B9B2-E4EC46A09EF1}" destId="{771CFCFD-2973-4470-83F2-FFF95BB90A74}" srcOrd="3" destOrd="0" presId="urn:microsoft.com/office/officeart/2008/layout/NameandTitleOrganizationalChart"/>
    <dgm:cxn modelId="{E7CC6000-7185-4193-B451-7A1B355C9F8F}" type="presParOf" srcId="{771CFCFD-2973-4470-83F2-FFF95BB90A74}" destId="{6F171A34-9282-4352-A3CC-04E092A91D13}" srcOrd="0" destOrd="0" presId="urn:microsoft.com/office/officeart/2008/layout/NameandTitleOrganizationalChart"/>
    <dgm:cxn modelId="{4779E5D1-CA40-4EB4-B978-46A9786AF9A4}" type="presParOf" srcId="{6F171A34-9282-4352-A3CC-04E092A91D13}" destId="{8BAC25FB-5025-4A87-9250-7226327C66FA}" srcOrd="0" destOrd="0" presId="urn:microsoft.com/office/officeart/2008/layout/NameandTitleOrganizationalChart"/>
    <dgm:cxn modelId="{DEF4D3F1-D6BD-48CF-A0BF-A80BCB068534}" type="presParOf" srcId="{6F171A34-9282-4352-A3CC-04E092A91D13}" destId="{4861F7D6-4BC8-4E93-9517-A156816CDD50}" srcOrd="1" destOrd="0" presId="urn:microsoft.com/office/officeart/2008/layout/NameandTitleOrganizationalChart"/>
    <dgm:cxn modelId="{625E7169-DCAA-4A0D-8E7F-5E97C6662769}" type="presParOf" srcId="{6F171A34-9282-4352-A3CC-04E092A91D13}" destId="{0F940221-15F3-4D52-8DB4-5557CA03ED60}" srcOrd="2" destOrd="0" presId="urn:microsoft.com/office/officeart/2008/layout/NameandTitleOrganizationalChart"/>
    <dgm:cxn modelId="{ED4A638F-437E-4E10-BC96-80FA1A8DC9CB}" type="presParOf" srcId="{771CFCFD-2973-4470-83F2-FFF95BB90A74}" destId="{F38262CF-3BB9-44B4-BC9A-C4EBC27F94B0}" srcOrd="1" destOrd="0" presId="urn:microsoft.com/office/officeart/2008/layout/NameandTitleOrganizationalChart"/>
    <dgm:cxn modelId="{6C229891-E538-4D25-8B20-1D44105A4D61}" type="presParOf" srcId="{F38262CF-3BB9-44B4-BC9A-C4EBC27F94B0}" destId="{4AA347A4-718D-470B-A5E3-3447147D0264}" srcOrd="0" destOrd="0" presId="urn:microsoft.com/office/officeart/2008/layout/NameandTitleOrganizationalChart"/>
    <dgm:cxn modelId="{5F6956C7-C1DB-45F9-BBCB-3909A429D223}" type="presParOf" srcId="{F38262CF-3BB9-44B4-BC9A-C4EBC27F94B0}" destId="{71B17C7D-3391-43AE-B45C-2E8A876FB666}" srcOrd="1" destOrd="0" presId="urn:microsoft.com/office/officeart/2008/layout/NameandTitleOrganizationalChart"/>
    <dgm:cxn modelId="{CB40011E-4C2E-4D98-821B-D4102584F116}" type="presParOf" srcId="{71B17C7D-3391-43AE-B45C-2E8A876FB666}" destId="{F0145BB0-2247-40FF-98FC-2B5B822E3CFC}" srcOrd="0" destOrd="0" presId="urn:microsoft.com/office/officeart/2008/layout/NameandTitleOrganizationalChart"/>
    <dgm:cxn modelId="{9D763B54-B99F-4649-95B0-56B525656A55}" type="presParOf" srcId="{F0145BB0-2247-40FF-98FC-2B5B822E3CFC}" destId="{A4093986-AE4D-4306-AF0F-1F9DFA5FB689}" srcOrd="0" destOrd="0" presId="urn:microsoft.com/office/officeart/2008/layout/NameandTitleOrganizationalChart"/>
    <dgm:cxn modelId="{C76E0ADE-0268-4EE7-905E-5ADDA97F05EA}" type="presParOf" srcId="{F0145BB0-2247-40FF-98FC-2B5B822E3CFC}" destId="{F6844E02-0AE5-4C96-AC0B-77FD53D107AF}" srcOrd="1" destOrd="0" presId="urn:microsoft.com/office/officeart/2008/layout/NameandTitleOrganizationalChart"/>
    <dgm:cxn modelId="{8030470D-6CB3-4F3D-8E22-C8501C33F2EC}" type="presParOf" srcId="{F0145BB0-2247-40FF-98FC-2B5B822E3CFC}" destId="{91AB55AB-6D2E-4164-A28A-093F6B1F523A}" srcOrd="2" destOrd="0" presId="urn:microsoft.com/office/officeart/2008/layout/NameandTitleOrganizationalChart"/>
    <dgm:cxn modelId="{2F8C8CEF-3B75-454D-A776-B1ADFAF3EB02}" type="presParOf" srcId="{71B17C7D-3391-43AE-B45C-2E8A876FB666}" destId="{09C9F162-8FE3-418F-8BCC-B6AA5C4A93DF}" srcOrd="1" destOrd="0" presId="urn:microsoft.com/office/officeart/2008/layout/NameandTitleOrganizationalChart"/>
    <dgm:cxn modelId="{07053F1B-D5BC-4609-8F32-49BE14C21212}" type="presParOf" srcId="{09C9F162-8FE3-418F-8BCC-B6AA5C4A93DF}" destId="{542A7B47-1CFE-4CC0-8696-DB68231FA170}" srcOrd="0" destOrd="0" presId="urn:microsoft.com/office/officeart/2008/layout/NameandTitleOrganizationalChart"/>
    <dgm:cxn modelId="{A33D8976-88CF-41BF-85D2-8114B3708975}" type="presParOf" srcId="{09C9F162-8FE3-418F-8BCC-B6AA5C4A93DF}" destId="{18194350-DBB7-4C93-B603-B25DA2C433C0}" srcOrd="1" destOrd="0" presId="urn:microsoft.com/office/officeart/2008/layout/NameandTitleOrganizationalChart"/>
    <dgm:cxn modelId="{9A275F0C-1FB5-462C-96C5-B2D99993339E}" type="presParOf" srcId="{18194350-DBB7-4C93-B603-B25DA2C433C0}" destId="{240DFC95-5F4A-48D0-9929-C16BA02C2D57}" srcOrd="0" destOrd="0" presId="urn:microsoft.com/office/officeart/2008/layout/NameandTitleOrganizationalChart"/>
    <dgm:cxn modelId="{8EC59AF7-01D1-4D9C-8DB7-35D27EB2D85C}" type="presParOf" srcId="{240DFC95-5F4A-48D0-9929-C16BA02C2D57}" destId="{089C6F6F-948D-4283-B844-00B860AC46BA}" srcOrd="0" destOrd="0" presId="urn:microsoft.com/office/officeart/2008/layout/NameandTitleOrganizationalChart"/>
    <dgm:cxn modelId="{7A88CFAD-AB7E-4875-AC20-244B507D93DE}" type="presParOf" srcId="{240DFC95-5F4A-48D0-9929-C16BA02C2D57}" destId="{F429BEAC-C4F1-4A33-BBF7-E62F64016F56}" srcOrd="1" destOrd="0" presId="urn:microsoft.com/office/officeart/2008/layout/NameandTitleOrganizationalChart"/>
    <dgm:cxn modelId="{2AFB9596-864B-4943-AB30-18782513E56F}" type="presParOf" srcId="{240DFC95-5F4A-48D0-9929-C16BA02C2D57}" destId="{00BCF813-B5FF-4331-BBB9-EFB8E6F5843A}" srcOrd="2" destOrd="0" presId="urn:microsoft.com/office/officeart/2008/layout/NameandTitleOrganizationalChart"/>
    <dgm:cxn modelId="{D44AE129-7A6C-48F7-9C58-2C44C5BD986E}" type="presParOf" srcId="{18194350-DBB7-4C93-B603-B25DA2C433C0}" destId="{D7F458CA-758E-4AE8-9C9D-22C60090D531}" srcOrd="1" destOrd="0" presId="urn:microsoft.com/office/officeart/2008/layout/NameandTitleOrganizationalChart"/>
    <dgm:cxn modelId="{34951AA1-B19D-4E7A-A8E3-66AB7A77334F}" type="presParOf" srcId="{D7F458CA-758E-4AE8-9C9D-22C60090D531}" destId="{3EA51A59-27DA-4212-9BAF-1B1158B99CF5}" srcOrd="0" destOrd="0" presId="urn:microsoft.com/office/officeart/2008/layout/NameandTitleOrganizationalChart"/>
    <dgm:cxn modelId="{7A9DDCCD-E68A-41A2-AE59-C27962BAE56A}" type="presParOf" srcId="{D7F458CA-758E-4AE8-9C9D-22C60090D531}" destId="{0BB3D48A-7344-4B9D-97A7-EC074311F017}" srcOrd="1" destOrd="0" presId="urn:microsoft.com/office/officeart/2008/layout/NameandTitleOrganizationalChart"/>
    <dgm:cxn modelId="{8428777E-EB5B-4851-83A3-54092F5EF6DA}" type="presParOf" srcId="{0BB3D48A-7344-4B9D-97A7-EC074311F017}" destId="{8C40E577-6D84-4E8B-B2E6-81AB03D8C02F}" srcOrd="0" destOrd="0" presId="urn:microsoft.com/office/officeart/2008/layout/NameandTitleOrganizationalChart"/>
    <dgm:cxn modelId="{CCFAA0F6-0213-4B45-A383-5BC3A93967C1}" type="presParOf" srcId="{8C40E577-6D84-4E8B-B2E6-81AB03D8C02F}" destId="{CCAEB6FE-5909-4270-B5F9-9056E653EA63}" srcOrd="0" destOrd="0" presId="urn:microsoft.com/office/officeart/2008/layout/NameandTitleOrganizationalChart"/>
    <dgm:cxn modelId="{C9C21F5B-2BEC-4047-949A-1EB68EC4CE40}" type="presParOf" srcId="{8C40E577-6D84-4E8B-B2E6-81AB03D8C02F}" destId="{1AC67D1B-C8F2-4957-B6A9-0A803D135F82}" srcOrd="1" destOrd="0" presId="urn:microsoft.com/office/officeart/2008/layout/NameandTitleOrganizationalChart"/>
    <dgm:cxn modelId="{666CF674-BE0D-409F-A5C4-8C9EE23C4F13}" type="presParOf" srcId="{8C40E577-6D84-4E8B-B2E6-81AB03D8C02F}" destId="{A2477304-0B73-40A3-AA3F-BA0D85B67F8F}" srcOrd="2" destOrd="0" presId="urn:microsoft.com/office/officeart/2008/layout/NameandTitleOrganizationalChart"/>
    <dgm:cxn modelId="{CF6E85F3-3A15-4D25-935E-00028D0977ED}" type="presParOf" srcId="{0BB3D48A-7344-4B9D-97A7-EC074311F017}" destId="{4AB3D867-BC30-41F9-81D0-AB50F8BF22FD}" srcOrd="1" destOrd="0" presId="urn:microsoft.com/office/officeart/2008/layout/NameandTitleOrganizationalChart"/>
    <dgm:cxn modelId="{A03D38BF-75F4-4771-B40D-D5EE8F837764}" type="presParOf" srcId="{0BB3D48A-7344-4B9D-97A7-EC074311F017}" destId="{13921B72-4195-4D0F-86F1-68A8D6548AFA}" srcOrd="2" destOrd="0" presId="urn:microsoft.com/office/officeart/2008/layout/NameandTitleOrganizationalChart"/>
    <dgm:cxn modelId="{5955ED9B-73E5-4865-A4D6-95B24C5A4E4A}" type="presParOf" srcId="{18194350-DBB7-4C93-B603-B25DA2C433C0}" destId="{3CA8E35F-0205-49C9-9F65-1269D6C4FA26}" srcOrd="2" destOrd="0" presId="urn:microsoft.com/office/officeart/2008/layout/NameandTitleOrganizationalChart"/>
    <dgm:cxn modelId="{62D85FC9-5BB2-4FAD-A15E-3C19878382A1}" type="presParOf" srcId="{09C9F162-8FE3-418F-8BCC-B6AA5C4A93DF}" destId="{142FB7CA-2788-4655-BA44-BBB10724B141}" srcOrd="2" destOrd="0" presId="urn:microsoft.com/office/officeart/2008/layout/NameandTitleOrganizationalChart"/>
    <dgm:cxn modelId="{2283CB7E-81D9-4952-8C61-9C0967EF295F}" type="presParOf" srcId="{09C9F162-8FE3-418F-8BCC-B6AA5C4A93DF}" destId="{835C9655-316F-4228-805B-352967B84DF0}" srcOrd="3" destOrd="0" presId="urn:microsoft.com/office/officeart/2008/layout/NameandTitleOrganizationalChart"/>
    <dgm:cxn modelId="{0D91BF08-CB6C-4665-8F4B-26CE40AB0C64}" type="presParOf" srcId="{835C9655-316F-4228-805B-352967B84DF0}" destId="{D2F49345-2C5E-4179-B035-C6695C61EED6}" srcOrd="0" destOrd="0" presId="urn:microsoft.com/office/officeart/2008/layout/NameandTitleOrganizationalChart"/>
    <dgm:cxn modelId="{AEC9F143-07FB-410F-85CE-28ED54465AF3}" type="presParOf" srcId="{D2F49345-2C5E-4179-B035-C6695C61EED6}" destId="{5D6CF7CA-2DA1-443A-A2DA-90D5EF5F0FE5}" srcOrd="0" destOrd="0" presId="urn:microsoft.com/office/officeart/2008/layout/NameandTitleOrganizationalChart"/>
    <dgm:cxn modelId="{6E0DB1EE-2667-4F10-AC67-28192F7187B7}" type="presParOf" srcId="{D2F49345-2C5E-4179-B035-C6695C61EED6}" destId="{23184B99-029E-4F96-9798-0AAAF06EB933}" srcOrd="1" destOrd="0" presId="urn:microsoft.com/office/officeart/2008/layout/NameandTitleOrganizationalChart"/>
    <dgm:cxn modelId="{AF93026D-829C-4B88-9A93-4C95B6FD21DD}" type="presParOf" srcId="{D2F49345-2C5E-4179-B035-C6695C61EED6}" destId="{6059F916-9439-4345-9525-8F226F93F794}" srcOrd="2" destOrd="0" presId="urn:microsoft.com/office/officeart/2008/layout/NameandTitleOrganizationalChart"/>
    <dgm:cxn modelId="{D659E15A-254C-49A6-9E4E-E82D2BA2D38C}" type="presParOf" srcId="{835C9655-316F-4228-805B-352967B84DF0}" destId="{3F45C8AD-FF47-4655-BBF8-B159FAADFD96}" srcOrd="1" destOrd="0" presId="urn:microsoft.com/office/officeart/2008/layout/NameandTitleOrganizationalChart"/>
    <dgm:cxn modelId="{B91401D7-E132-4C54-BE04-DC99EE5FFF13}" type="presParOf" srcId="{835C9655-316F-4228-805B-352967B84DF0}" destId="{0FC63340-00D1-4C4D-9211-35C9E37DAEF9}" srcOrd="2" destOrd="0" presId="urn:microsoft.com/office/officeart/2008/layout/NameandTitleOrganizationalChart"/>
    <dgm:cxn modelId="{53A29862-06A1-481C-AA79-E2E2657869EA}" type="presParOf" srcId="{09C9F162-8FE3-418F-8BCC-B6AA5C4A93DF}" destId="{75EBDB7A-C921-40C6-B187-4150644A65B1}" srcOrd="4" destOrd="0" presId="urn:microsoft.com/office/officeart/2008/layout/NameandTitleOrganizationalChart"/>
    <dgm:cxn modelId="{86ADC400-0388-42A1-B266-47840DF3DA5C}" type="presParOf" srcId="{09C9F162-8FE3-418F-8BCC-B6AA5C4A93DF}" destId="{1A176449-D27D-46E2-88A1-19CE676F30A9}" srcOrd="5" destOrd="0" presId="urn:microsoft.com/office/officeart/2008/layout/NameandTitleOrganizationalChart"/>
    <dgm:cxn modelId="{BB3B7A48-4EB5-4002-8957-2D724ACC7C97}" type="presParOf" srcId="{1A176449-D27D-46E2-88A1-19CE676F30A9}" destId="{6C86B938-99BA-486D-9300-ADC44ECBD412}" srcOrd="0" destOrd="0" presId="urn:microsoft.com/office/officeart/2008/layout/NameandTitleOrganizationalChart"/>
    <dgm:cxn modelId="{22A31E07-76F3-4897-812C-BCAF21092A4C}" type="presParOf" srcId="{6C86B938-99BA-486D-9300-ADC44ECBD412}" destId="{8E1280D9-7F54-4062-820D-FE9845737861}" srcOrd="0" destOrd="0" presId="urn:microsoft.com/office/officeart/2008/layout/NameandTitleOrganizationalChart"/>
    <dgm:cxn modelId="{B17EDB16-3898-456D-87C6-91AC7ED2EBF5}" type="presParOf" srcId="{6C86B938-99BA-486D-9300-ADC44ECBD412}" destId="{936C9EEA-4D6D-448F-9CDF-1DF30FF9971E}" srcOrd="1" destOrd="0" presId="urn:microsoft.com/office/officeart/2008/layout/NameandTitleOrganizationalChart"/>
    <dgm:cxn modelId="{91A4C683-7C1C-4727-A116-AC1E22279800}" type="presParOf" srcId="{6C86B938-99BA-486D-9300-ADC44ECBD412}" destId="{7B4099AF-B51A-4222-A138-9A079534579D}" srcOrd="2" destOrd="0" presId="urn:microsoft.com/office/officeart/2008/layout/NameandTitleOrganizationalChart"/>
    <dgm:cxn modelId="{BA5B93E9-7D6C-4487-90B1-F8ACBCE44FAC}" type="presParOf" srcId="{1A176449-D27D-46E2-88A1-19CE676F30A9}" destId="{AA4D08E7-4C85-4FB6-A31C-74E6D979EDFF}" srcOrd="1" destOrd="0" presId="urn:microsoft.com/office/officeart/2008/layout/NameandTitleOrganizationalChart"/>
    <dgm:cxn modelId="{2ADFBD8B-4C4D-4CFC-8F0A-F385C6CE9E7A}" type="presParOf" srcId="{1A176449-D27D-46E2-88A1-19CE676F30A9}" destId="{F1F60744-B762-4B3D-A51D-EC67D493F7B6}" srcOrd="2" destOrd="0" presId="urn:microsoft.com/office/officeart/2008/layout/NameandTitleOrganizationalChart"/>
    <dgm:cxn modelId="{727C0309-9580-4E18-9ECC-F9D41009D431}" type="presParOf" srcId="{71B17C7D-3391-43AE-B45C-2E8A876FB666}" destId="{D6CACFCD-C5E9-4157-9F40-820C0FE94809}" srcOrd="2" destOrd="0" presId="urn:microsoft.com/office/officeart/2008/layout/NameandTitleOrganizationalChart"/>
    <dgm:cxn modelId="{31304E8C-D8F5-4170-80D9-97CBAB284DF7}" type="presParOf" srcId="{F38262CF-3BB9-44B4-BC9A-C4EBC27F94B0}" destId="{0D43BEDB-E47F-41E1-B250-0802D8DDB0F0}" srcOrd="2" destOrd="0" presId="urn:microsoft.com/office/officeart/2008/layout/NameandTitleOrganizationalChart"/>
    <dgm:cxn modelId="{7DE582D5-EA31-4883-A3F5-B239264215A7}" type="presParOf" srcId="{F38262CF-3BB9-44B4-BC9A-C4EBC27F94B0}" destId="{B7B6BBCD-A58F-424A-84C1-0DD8F973A769}" srcOrd="3" destOrd="0" presId="urn:microsoft.com/office/officeart/2008/layout/NameandTitleOrganizationalChart"/>
    <dgm:cxn modelId="{851D35AB-07A7-44A8-876D-39227839EC03}" type="presParOf" srcId="{B7B6BBCD-A58F-424A-84C1-0DD8F973A769}" destId="{BD01E589-4C22-473D-B90D-E78926D8FB1C}" srcOrd="0" destOrd="0" presId="urn:microsoft.com/office/officeart/2008/layout/NameandTitleOrganizationalChart"/>
    <dgm:cxn modelId="{1C2889DD-1F05-4110-904B-F6CE21AD0B9E}" type="presParOf" srcId="{BD01E589-4C22-473D-B90D-E78926D8FB1C}" destId="{5188DC03-B005-4E54-9A4E-C788790AEE3A}" srcOrd="0" destOrd="0" presId="urn:microsoft.com/office/officeart/2008/layout/NameandTitleOrganizationalChart"/>
    <dgm:cxn modelId="{D1F47A24-DC9A-4194-B715-285BDE7B4905}" type="presParOf" srcId="{BD01E589-4C22-473D-B90D-E78926D8FB1C}" destId="{C87D9887-6F3D-46C7-BEAF-B8C53E3A90DC}" srcOrd="1" destOrd="0" presId="urn:microsoft.com/office/officeart/2008/layout/NameandTitleOrganizationalChart"/>
    <dgm:cxn modelId="{475312E8-3555-4965-BF2F-A22153E32CA7}" type="presParOf" srcId="{BD01E589-4C22-473D-B90D-E78926D8FB1C}" destId="{FC240313-D01C-418F-8C3A-DAF32A27ABBD}" srcOrd="2" destOrd="0" presId="urn:microsoft.com/office/officeart/2008/layout/NameandTitleOrganizationalChart"/>
    <dgm:cxn modelId="{4A1F35B0-583D-470D-A104-A152AEC3B564}" type="presParOf" srcId="{B7B6BBCD-A58F-424A-84C1-0DD8F973A769}" destId="{2BFC938C-EB58-4F36-A9F8-E86683902AC4}" srcOrd="1" destOrd="0" presId="urn:microsoft.com/office/officeart/2008/layout/NameandTitleOrganizationalChart"/>
    <dgm:cxn modelId="{3DACB3F8-75F5-42F2-8B40-4F74B8F3EBA7}" type="presParOf" srcId="{2BFC938C-EB58-4F36-A9F8-E86683902AC4}" destId="{94D3005B-A4D1-4906-B36C-E4C9CDDBB829}" srcOrd="0" destOrd="0" presId="urn:microsoft.com/office/officeart/2008/layout/NameandTitleOrganizationalChart"/>
    <dgm:cxn modelId="{594075F1-E9F1-4163-9A0E-B3C0137FE1E2}" type="presParOf" srcId="{2BFC938C-EB58-4F36-A9F8-E86683902AC4}" destId="{30320470-019C-4CED-AD9B-E8787D8EA958}" srcOrd="1" destOrd="0" presId="urn:microsoft.com/office/officeart/2008/layout/NameandTitleOrganizationalChart"/>
    <dgm:cxn modelId="{D7850B17-4A2C-4034-961A-AF52B94D72FE}" type="presParOf" srcId="{30320470-019C-4CED-AD9B-E8787D8EA958}" destId="{10BF1E1F-F442-477A-B03F-52C54A2FC84B}" srcOrd="0" destOrd="0" presId="urn:microsoft.com/office/officeart/2008/layout/NameandTitleOrganizationalChart"/>
    <dgm:cxn modelId="{769E468A-9FBD-495B-88FC-427B27A720B2}" type="presParOf" srcId="{10BF1E1F-F442-477A-B03F-52C54A2FC84B}" destId="{E7975EF4-846A-4CD1-9053-E567DB1ABC69}" srcOrd="0" destOrd="0" presId="urn:microsoft.com/office/officeart/2008/layout/NameandTitleOrganizationalChart"/>
    <dgm:cxn modelId="{DFEF8E90-978E-440B-BD7E-9F2AD79C6FA1}" type="presParOf" srcId="{10BF1E1F-F442-477A-B03F-52C54A2FC84B}" destId="{161FCE5D-A370-4F53-9D04-7925F2E3634E}" srcOrd="1" destOrd="0" presId="urn:microsoft.com/office/officeart/2008/layout/NameandTitleOrganizationalChart"/>
    <dgm:cxn modelId="{5CEE7617-BC3C-4E30-97C8-E9C79396CB64}" type="presParOf" srcId="{10BF1E1F-F442-477A-B03F-52C54A2FC84B}" destId="{7F4112D0-369D-4800-B627-1CDF41DC096D}" srcOrd="2" destOrd="0" presId="urn:microsoft.com/office/officeart/2008/layout/NameandTitleOrganizationalChart"/>
    <dgm:cxn modelId="{BCE8B2A9-CFF1-4B04-81E0-AD1B912722CA}" type="presParOf" srcId="{30320470-019C-4CED-AD9B-E8787D8EA958}" destId="{7C78B9E0-C693-45DA-B89E-0393BD1C72E7}" srcOrd="1" destOrd="0" presId="urn:microsoft.com/office/officeart/2008/layout/NameandTitleOrganizationalChart"/>
    <dgm:cxn modelId="{1B9585CB-EA26-4939-8CC9-0FC06D80FC71}" type="presParOf" srcId="{30320470-019C-4CED-AD9B-E8787D8EA958}" destId="{06A92826-C331-4492-A163-CC3B6DECCE73}" srcOrd="2" destOrd="0" presId="urn:microsoft.com/office/officeart/2008/layout/NameandTitleOrganizationalChart"/>
    <dgm:cxn modelId="{10CB209F-FCEA-4430-9F3C-5271109D1DCE}" type="presParOf" srcId="{2BFC938C-EB58-4F36-A9F8-E86683902AC4}" destId="{73CCD8AA-52CF-4311-A62F-21E0E75B22F7}" srcOrd="2" destOrd="0" presId="urn:microsoft.com/office/officeart/2008/layout/NameandTitleOrganizationalChart"/>
    <dgm:cxn modelId="{9CE4C3A1-D9C3-449D-9BAD-189C04696830}" type="presParOf" srcId="{2BFC938C-EB58-4F36-A9F8-E86683902AC4}" destId="{ABDC3E4B-C0AE-46BE-A15B-FE99701645C9}" srcOrd="3" destOrd="0" presId="urn:microsoft.com/office/officeart/2008/layout/NameandTitleOrganizationalChart"/>
    <dgm:cxn modelId="{69661633-2159-4426-9B77-F0B8DA794F2F}" type="presParOf" srcId="{ABDC3E4B-C0AE-46BE-A15B-FE99701645C9}" destId="{A6D47972-FC82-4AAE-B291-1EB0C0A2C182}" srcOrd="0" destOrd="0" presId="urn:microsoft.com/office/officeart/2008/layout/NameandTitleOrganizationalChart"/>
    <dgm:cxn modelId="{3E234124-BE71-40C0-9728-20BB2B537B42}" type="presParOf" srcId="{A6D47972-FC82-4AAE-B291-1EB0C0A2C182}" destId="{1474407C-690E-4289-8E3F-AB07805E2413}" srcOrd="0" destOrd="0" presId="urn:microsoft.com/office/officeart/2008/layout/NameandTitleOrganizationalChart"/>
    <dgm:cxn modelId="{B786DC21-79A1-4C79-81DD-88FD00A3E2E4}" type="presParOf" srcId="{A6D47972-FC82-4AAE-B291-1EB0C0A2C182}" destId="{30CB5E6F-8558-43CD-A2AD-D81D5DBECF07}" srcOrd="1" destOrd="0" presId="urn:microsoft.com/office/officeart/2008/layout/NameandTitleOrganizationalChart"/>
    <dgm:cxn modelId="{0B77F9DC-FDF9-4A7E-804B-5A7E08FF1040}" type="presParOf" srcId="{A6D47972-FC82-4AAE-B291-1EB0C0A2C182}" destId="{5BE87C25-03B7-45AE-9A33-19A1FB67738C}" srcOrd="2" destOrd="0" presId="urn:microsoft.com/office/officeart/2008/layout/NameandTitleOrganizationalChart"/>
    <dgm:cxn modelId="{5739C949-4157-4716-96B5-D557D6A3266B}" type="presParOf" srcId="{ABDC3E4B-C0AE-46BE-A15B-FE99701645C9}" destId="{63FD0BF4-F0BD-4167-B582-0385751A1FA0}" srcOrd="1" destOrd="0" presId="urn:microsoft.com/office/officeart/2008/layout/NameandTitleOrganizationalChart"/>
    <dgm:cxn modelId="{EF2250EF-D239-4748-A15E-9E4F598911C0}" type="presParOf" srcId="{ABDC3E4B-C0AE-46BE-A15B-FE99701645C9}" destId="{4B2D4D3F-C1C2-446C-9335-4EDDB802B52C}" srcOrd="2" destOrd="0" presId="urn:microsoft.com/office/officeart/2008/layout/NameandTitleOrganizationalChart"/>
    <dgm:cxn modelId="{D78DDC8B-5F87-4F01-AA7E-12647996990C}" type="presParOf" srcId="{B7B6BBCD-A58F-424A-84C1-0DD8F973A769}" destId="{68B84D35-2D67-47A2-A31B-4498CFE64589}" srcOrd="2" destOrd="0" presId="urn:microsoft.com/office/officeart/2008/layout/NameandTitleOrganizationalChart"/>
    <dgm:cxn modelId="{CB77B5B4-3BD1-45B8-A36D-A46A8F330396}" type="presParOf" srcId="{771CFCFD-2973-4470-83F2-FFF95BB90A74}" destId="{32D35E69-635A-413F-BE65-1C4FE58A1574}" srcOrd="2" destOrd="0" presId="urn:microsoft.com/office/officeart/2008/layout/NameandTitleOrganizationalChart"/>
    <dgm:cxn modelId="{0A678CE4-F8B4-4074-A407-EF115BAD1E38}" type="presParOf" srcId="{5385BE7A-30BA-49BC-892F-EBED73D12EF3}" destId="{D04BADA4-42B7-4383-ACD8-41825F78252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E2861B3-87CF-4FB0-8FA9-8903730C165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C7F1EB-4EC2-4D4D-ADDD-C0797BA09F9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B089CA7E-4895-4678-98DC-DDFE4DC336EC}" type="parTrans" cxnId="{5533FDBF-A5F4-4C2E-978D-2FEE3BD9F1AF}">
      <dgm:prSet/>
      <dgm:spPr/>
      <dgm:t>
        <a:bodyPr/>
        <a:lstStyle/>
        <a:p>
          <a:endParaRPr lang="en-US"/>
        </a:p>
      </dgm:t>
    </dgm:pt>
    <dgm:pt modelId="{B16EC435-2458-48A3-979B-569470E69CB3}" type="sibTrans" cxnId="{5533FDBF-A5F4-4C2E-978D-2FEE3BD9F1AF}">
      <dgm:prSet/>
      <dgm:spPr/>
      <dgm:t>
        <a:bodyPr/>
        <a:lstStyle/>
        <a:p>
          <a:r>
            <a:rPr lang="es-MX" dirty="0" smtClean="0"/>
            <a:t>Fernando Treviño</a:t>
          </a:r>
          <a:endParaRPr lang="en-US" dirty="0"/>
        </a:p>
      </dgm:t>
    </dgm:pt>
    <dgm:pt modelId="{B1600D79-842E-417D-8463-6FE5563D6830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21E2A604-A07E-4104-B3C5-0A095AAE4826}" type="parTrans" cxnId="{F86E63C1-2638-470B-9856-A257202BBFF6}">
      <dgm:prSet/>
      <dgm:spPr/>
      <dgm:t>
        <a:bodyPr/>
        <a:lstStyle/>
        <a:p>
          <a:endParaRPr lang="en-US"/>
        </a:p>
      </dgm:t>
    </dgm:pt>
    <dgm:pt modelId="{10491C19-D1A9-45A6-9E88-97F361CACBFF}" type="sibTrans" cxnId="{F86E63C1-2638-470B-9856-A257202BBFF6}">
      <dgm:prSet/>
      <dgm:spPr/>
      <dgm:t>
        <a:bodyPr/>
        <a:lstStyle/>
        <a:p>
          <a:r>
            <a:rPr lang="es-MX" dirty="0" smtClean="0"/>
            <a:t>Susana Estrada</a:t>
          </a:r>
          <a:endParaRPr lang="en-US" dirty="0"/>
        </a:p>
      </dgm:t>
    </dgm:pt>
    <dgm:pt modelId="{24E59886-29EA-4641-9D01-5B029B5FF743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F195895-5B2C-490B-B27D-938353E043B8}" type="parTrans" cxnId="{F82FDD49-FB21-4A65-A1DD-BF1E1DC4C8DC}">
      <dgm:prSet/>
      <dgm:spPr/>
      <dgm:t>
        <a:bodyPr/>
        <a:lstStyle/>
        <a:p>
          <a:endParaRPr lang="en-US"/>
        </a:p>
      </dgm:t>
    </dgm:pt>
    <dgm:pt modelId="{D195B32F-B186-43BE-AF87-3F87C13721BB}" type="sibTrans" cxnId="{F82FDD49-FB21-4A65-A1DD-BF1E1DC4C8DC}">
      <dgm:prSet/>
      <dgm:spPr/>
      <dgm:t>
        <a:bodyPr/>
        <a:lstStyle/>
        <a:p>
          <a:r>
            <a:rPr lang="es-MX" dirty="0" smtClean="0"/>
            <a:t>Alberto Grajales</a:t>
          </a:r>
          <a:endParaRPr lang="en-US" dirty="0"/>
        </a:p>
      </dgm:t>
    </dgm:pt>
    <dgm:pt modelId="{F173ACD8-B3CB-49F7-B7D3-2DCA9B77508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3FA23041-C1F0-46FF-B6B9-6DCA02F35A48}" type="parTrans" cxnId="{66FFE3A7-C308-4B8A-ABDD-D27FBC35776B}">
      <dgm:prSet/>
      <dgm:spPr/>
      <dgm:t>
        <a:bodyPr/>
        <a:lstStyle/>
        <a:p>
          <a:endParaRPr lang="en-US"/>
        </a:p>
      </dgm:t>
    </dgm:pt>
    <dgm:pt modelId="{BA161BA9-6CC1-43FC-8207-BD325089F523}" type="sibTrans" cxnId="{66FFE3A7-C308-4B8A-ABDD-D27FBC35776B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s-MX" sz="2000" dirty="0" smtClean="0"/>
            <a:t>Fabiola Ceja</a:t>
          </a:r>
          <a:endParaRPr lang="en-US" sz="2000" dirty="0"/>
        </a:p>
      </dgm:t>
    </dgm:pt>
    <dgm:pt modelId="{72D5D4CE-A9C6-43D7-9FFD-5A315E6B51CE}">
      <dgm:prSet phldrT="[Texto]"/>
      <dgm:spPr>
        <a:solidFill>
          <a:schemeClr val="accent5"/>
        </a:solidFill>
      </dgm:spPr>
      <dgm:t>
        <a:bodyPr/>
        <a:lstStyle/>
        <a:p>
          <a:r>
            <a:rPr lang="es-MX" dirty="0" smtClean="0"/>
            <a:t> Auxiliar de Acción Móvil</a:t>
          </a:r>
          <a:endParaRPr lang="en-US" dirty="0"/>
        </a:p>
      </dgm:t>
    </dgm:pt>
    <dgm:pt modelId="{B1E80C43-3B6A-42B3-B4FF-AE6069430F84}" type="parTrans" cxnId="{6F6F215E-A553-4309-9E00-CD1165FC2F87}">
      <dgm:prSet/>
      <dgm:spPr/>
      <dgm:t>
        <a:bodyPr/>
        <a:lstStyle/>
        <a:p>
          <a:endParaRPr lang="en-US"/>
        </a:p>
      </dgm:t>
    </dgm:pt>
    <dgm:pt modelId="{7C487DDD-5AD3-4EA3-964D-49F1142C717E}" type="sibTrans" cxnId="{6F6F215E-A553-4309-9E00-CD1165FC2F87}">
      <dgm:prSet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s-MX" sz="2000" dirty="0" smtClean="0"/>
            <a:t>Lidia Lozoya</a:t>
          </a:r>
          <a:endParaRPr lang="en-US" sz="2000" dirty="0"/>
        </a:p>
      </dgm:t>
    </dgm:pt>
    <dgm:pt modelId="{4ED9A787-7E19-478E-A362-EAE94EEBA127}" type="asst">
      <dgm:prSet phldrT="[Texto]"/>
      <dgm:spPr/>
      <dgm:t>
        <a:bodyPr/>
        <a:lstStyle/>
        <a:p>
          <a:r>
            <a:rPr lang="es-MX" dirty="0" smtClean="0"/>
            <a:t>Secretaria</a:t>
          </a:r>
          <a:endParaRPr lang="en-US" dirty="0"/>
        </a:p>
      </dgm:t>
    </dgm:pt>
    <dgm:pt modelId="{DBD9A07C-CB4F-4439-ACCF-2F7C2BABB2B1}" type="parTrans" cxnId="{993D480F-947B-4CDB-B772-3472B294112A}">
      <dgm:prSet/>
      <dgm:spPr/>
      <dgm:t>
        <a:bodyPr/>
        <a:lstStyle/>
        <a:p>
          <a:endParaRPr lang="en-US"/>
        </a:p>
      </dgm:t>
    </dgm:pt>
    <dgm:pt modelId="{9B4E92BE-1B27-4F53-AA70-0B2753921F84}" type="sibTrans" cxnId="{993D480F-947B-4CDB-B772-3472B294112A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3AAD8F20-AC7F-4750-ADAD-A5338A911245}" type="pres">
      <dgm:prSet presAssocID="{3E2861B3-87CF-4FB0-8FA9-8903730C16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711CE8A-D58D-4C3E-9C26-6107796A1CDF}" type="pres">
      <dgm:prSet presAssocID="{94C7F1EB-4EC2-4D4D-ADDD-C0797BA09F90}" presName="hierRoot1" presStyleCnt="0">
        <dgm:presLayoutVars>
          <dgm:hierBranch val="init"/>
        </dgm:presLayoutVars>
      </dgm:prSet>
      <dgm:spPr/>
    </dgm:pt>
    <dgm:pt modelId="{CC56DEC5-EA43-417C-A3A8-16798C6CFD1A}" type="pres">
      <dgm:prSet presAssocID="{94C7F1EB-4EC2-4D4D-ADDD-C0797BA09F90}" presName="rootComposite1" presStyleCnt="0"/>
      <dgm:spPr/>
    </dgm:pt>
    <dgm:pt modelId="{79E44140-D0FD-434D-963F-FC2CB6215E0C}" type="pres">
      <dgm:prSet presAssocID="{94C7F1EB-4EC2-4D4D-ADDD-C0797BA09F9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953B9A1-F553-43DA-A5F5-2E4194D3D1DE}" type="pres">
      <dgm:prSet presAssocID="{94C7F1EB-4EC2-4D4D-ADDD-C0797BA09F9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6502543-D884-4FCA-B48D-2623A4666D28}" type="pres">
      <dgm:prSet presAssocID="{94C7F1EB-4EC2-4D4D-ADDD-C0797BA09F90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80B1655-D783-47EB-86A0-21D8DCD4907F}" type="pres">
      <dgm:prSet presAssocID="{94C7F1EB-4EC2-4D4D-ADDD-C0797BA09F90}" presName="hierChild2" presStyleCnt="0"/>
      <dgm:spPr/>
    </dgm:pt>
    <dgm:pt modelId="{70207762-2511-4462-A1D4-5EA539BBA056}" type="pres">
      <dgm:prSet presAssocID="{DF195895-5B2C-490B-B27D-938353E043B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58D7AA2-EAA9-423F-B0BF-424F252C98B9}" type="pres">
      <dgm:prSet presAssocID="{24E59886-29EA-4641-9D01-5B029B5FF743}" presName="hierRoot2" presStyleCnt="0">
        <dgm:presLayoutVars>
          <dgm:hierBranch val="init"/>
        </dgm:presLayoutVars>
      </dgm:prSet>
      <dgm:spPr/>
    </dgm:pt>
    <dgm:pt modelId="{43D70BAE-2543-442D-B30A-1B6542367210}" type="pres">
      <dgm:prSet presAssocID="{24E59886-29EA-4641-9D01-5B029B5FF743}" presName="rootComposite" presStyleCnt="0"/>
      <dgm:spPr/>
    </dgm:pt>
    <dgm:pt modelId="{D73C3743-7F23-4F10-A4E7-5B62440C0341}" type="pres">
      <dgm:prSet presAssocID="{24E59886-29EA-4641-9D01-5B029B5FF743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AC32BFF-37EA-44AA-9BB2-8BA0D2A0A563}" type="pres">
      <dgm:prSet presAssocID="{24E59886-29EA-4641-9D01-5B029B5FF743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639EFE-2AF0-4498-971D-E78CA5B17B3C}" type="pres">
      <dgm:prSet presAssocID="{24E59886-29EA-4641-9D01-5B029B5FF74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69657C-EA7D-4EC4-8E04-CDB7E98FE587}" type="pres">
      <dgm:prSet presAssocID="{24E59886-29EA-4641-9D01-5B029B5FF743}" presName="hierChild4" presStyleCnt="0"/>
      <dgm:spPr/>
    </dgm:pt>
    <dgm:pt modelId="{617487CB-4598-4AD0-A8AC-9B158030402C}" type="pres">
      <dgm:prSet presAssocID="{24E59886-29EA-4641-9D01-5B029B5FF743}" presName="hierChild5" presStyleCnt="0"/>
      <dgm:spPr/>
    </dgm:pt>
    <dgm:pt modelId="{F3FD01C9-6B2B-41DE-AFEE-9E412445855F}" type="pres">
      <dgm:prSet presAssocID="{3FA23041-C1F0-46FF-B6B9-6DCA02F35A48}" presName="Name37" presStyleLbl="parChTrans1D2" presStyleIdx="1" presStyleCnt="5"/>
      <dgm:spPr/>
      <dgm:t>
        <a:bodyPr/>
        <a:lstStyle/>
        <a:p>
          <a:endParaRPr lang="en-US"/>
        </a:p>
      </dgm:t>
    </dgm:pt>
    <dgm:pt modelId="{8E6BDC28-0FB1-4ED7-A417-83479565329C}" type="pres">
      <dgm:prSet presAssocID="{F173ACD8-B3CB-49F7-B7D3-2DCA9B77508E}" presName="hierRoot2" presStyleCnt="0">
        <dgm:presLayoutVars>
          <dgm:hierBranch val="init"/>
        </dgm:presLayoutVars>
      </dgm:prSet>
      <dgm:spPr/>
    </dgm:pt>
    <dgm:pt modelId="{8EAF0D38-0688-40F4-A5A8-F13630D14B84}" type="pres">
      <dgm:prSet presAssocID="{F173ACD8-B3CB-49F7-B7D3-2DCA9B77508E}" presName="rootComposite" presStyleCnt="0"/>
      <dgm:spPr/>
    </dgm:pt>
    <dgm:pt modelId="{5415F649-54B2-4DB3-89AD-BB57554E24D9}" type="pres">
      <dgm:prSet presAssocID="{F173ACD8-B3CB-49F7-B7D3-2DCA9B77508E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695AD17-C937-4D5F-A0D2-49256CEEBB86}" type="pres">
      <dgm:prSet presAssocID="{F173ACD8-B3CB-49F7-B7D3-2DCA9B77508E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C73CDE7-3F49-40C3-9308-CE3C91D925B6}" type="pres">
      <dgm:prSet presAssocID="{F173ACD8-B3CB-49F7-B7D3-2DCA9B7750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72652B0E-8C1A-4012-BFE2-B54C7E72CF29}" type="pres">
      <dgm:prSet presAssocID="{F173ACD8-B3CB-49F7-B7D3-2DCA9B77508E}" presName="hierChild4" presStyleCnt="0"/>
      <dgm:spPr/>
    </dgm:pt>
    <dgm:pt modelId="{9AB5EF4B-DB70-41D5-970E-7A741FC7818E}" type="pres">
      <dgm:prSet presAssocID="{F173ACD8-B3CB-49F7-B7D3-2DCA9B77508E}" presName="hierChild5" presStyleCnt="0"/>
      <dgm:spPr/>
    </dgm:pt>
    <dgm:pt modelId="{FF54C8E0-1AA6-474B-A2A7-8360BCB85779}" type="pres">
      <dgm:prSet presAssocID="{B1E80C43-3B6A-42B3-B4FF-AE6069430F84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24CAE05-A5C9-4D66-B872-55F7CCF6B3AE}" type="pres">
      <dgm:prSet presAssocID="{72D5D4CE-A9C6-43D7-9FFD-5A315E6B51CE}" presName="hierRoot2" presStyleCnt="0">
        <dgm:presLayoutVars>
          <dgm:hierBranch val="init"/>
        </dgm:presLayoutVars>
      </dgm:prSet>
      <dgm:spPr/>
    </dgm:pt>
    <dgm:pt modelId="{12FDCAC2-37BA-4D77-86F7-210985250CFC}" type="pres">
      <dgm:prSet presAssocID="{72D5D4CE-A9C6-43D7-9FFD-5A315E6B51CE}" presName="rootComposite" presStyleCnt="0"/>
      <dgm:spPr/>
    </dgm:pt>
    <dgm:pt modelId="{8738AA24-E91E-442F-8399-879B88318D8A}" type="pres">
      <dgm:prSet presAssocID="{72D5D4CE-A9C6-43D7-9FFD-5A315E6B51CE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DA8D270-EC04-48EA-9969-596BFBF87E9B}" type="pres">
      <dgm:prSet presAssocID="{72D5D4CE-A9C6-43D7-9FFD-5A315E6B51CE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9DCA0-E084-460F-928B-8F28E5F774C2}" type="pres">
      <dgm:prSet presAssocID="{72D5D4CE-A9C6-43D7-9FFD-5A315E6B51C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224051F-4E87-4818-99CA-6E44004260F6}" type="pres">
      <dgm:prSet presAssocID="{72D5D4CE-A9C6-43D7-9FFD-5A315E6B51CE}" presName="hierChild4" presStyleCnt="0"/>
      <dgm:spPr/>
    </dgm:pt>
    <dgm:pt modelId="{C58E43F1-E5F8-46D9-9B85-2C31DD84D06F}" type="pres">
      <dgm:prSet presAssocID="{72D5D4CE-A9C6-43D7-9FFD-5A315E6B51CE}" presName="hierChild5" presStyleCnt="0"/>
      <dgm:spPr/>
    </dgm:pt>
    <dgm:pt modelId="{510EBF91-F0D6-47CA-AB5F-1A3CBF44055D}" type="pres">
      <dgm:prSet presAssocID="{94C7F1EB-4EC2-4D4D-ADDD-C0797BA09F90}" presName="hierChild3" presStyleCnt="0"/>
      <dgm:spPr/>
    </dgm:pt>
    <dgm:pt modelId="{20AC96B8-5990-46F0-BC6F-4802B0DAF3E3}" type="pres">
      <dgm:prSet presAssocID="{21E2A604-A07E-4104-B3C5-0A095AAE4826}" presName="Name96" presStyleLbl="parChTrans1D2" presStyleIdx="3" presStyleCnt="5"/>
      <dgm:spPr/>
      <dgm:t>
        <a:bodyPr/>
        <a:lstStyle/>
        <a:p>
          <a:endParaRPr lang="en-US"/>
        </a:p>
      </dgm:t>
    </dgm:pt>
    <dgm:pt modelId="{8C4594AF-761D-4D2C-8DEA-47E54FBD7EFD}" type="pres">
      <dgm:prSet presAssocID="{B1600D79-842E-417D-8463-6FE5563D6830}" presName="hierRoot3" presStyleCnt="0">
        <dgm:presLayoutVars>
          <dgm:hierBranch val="init"/>
        </dgm:presLayoutVars>
      </dgm:prSet>
      <dgm:spPr/>
    </dgm:pt>
    <dgm:pt modelId="{37897937-F333-4C38-94B2-2BF444BBE91D}" type="pres">
      <dgm:prSet presAssocID="{B1600D79-842E-417D-8463-6FE5563D6830}" presName="rootComposite3" presStyleCnt="0"/>
      <dgm:spPr/>
    </dgm:pt>
    <dgm:pt modelId="{B5335175-23E4-46EB-B5D6-ED293C681891}" type="pres">
      <dgm:prSet presAssocID="{B1600D79-842E-417D-8463-6FE5563D6830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20B5B8-6DF1-4BC5-A1B6-8B6AABB2947D}" type="pres">
      <dgm:prSet presAssocID="{B1600D79-842E-417D-8463-6FE5563D6830}" presName="titleText3" presStyleLbl="fgAcc2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074E99-31A6-442D-A774-73231AED4F2B}" type="pres">
      <dgm:prSet presAssocID="{B1600D79-842E-417D-8463-6FE5563D6830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FD1F956-E1DA-4431-8ADD-4362B6CB721C}" type="pres">
      <dgm:prSet presAssocID="{B1600D79-842E-417D-8463-6FE5563D6830}" presName="hierChild6" presStyleCnt="0"/>
      <dgm:spPr/>
    </dgm:pt>
    <dgm:pt modelId="{70896913-69FF-4772-B7CE-D6696D69FF17}" type="pres">
      <dgm:prSet presAssocID="{B1600D79-842E-417D-8463-6FE5563D6830}" presName="hierChild7" presStyleCnt="0"/>
      <dgm:spPr/>
    </dgm:pt>
    <dgm:pt modelId="{EFD2CD09-E2CD-4DDC-ADC8-DD3BD406C3CA}" type="pres">
      <dgm:prSet presAssocID="{DBD9A07C-CB4F-4439-ACCF-2F7C2BABB2B1}" presName="Name96" presStyleLbl="parChTrans1D2" presStyleIdx="4" presStyleCnt="5"/>
      <dgm:spPr/>
      <dgm:t>
        <a:bodyPr/>
        <a:lstStyle/>
        <a:p>
          <a:endParaRPr lang="en-US"/>
        </a:p>
      </dgm:t>
    </dgm:pt>
    <dgm:pt modelId="{45917BCF-AB22-4C89-8852-E79F10D6526F}" type="pres">
      <dgm:prSet presAssocID="{4ED9A787-7E19-478E-A362-EAE94EEBA127}" presName="hierRoot3" presStyleCnt="0">
        <dgm:presLayoutVars>
          <dgm:hierBranch val="init"/>
        </dgm:presLayoutVars>
      </dgm:prSet>
      <dgm:spPr/>
    </dgm:pt>
    <dgm:pt modelId="{01A749E3-C73B-4414-9885-FBC9BC8D801C}" type="pres">
      <dgm:prSet presAssocID="{4ED9A787-7E19-478E-A362-EAE94EEBA127}" presName="rootComposite3" presStyleCnt="0"/>
      <dgm:spPr/>
    </dgm:pt>
    <dgm:pt modelId="{81D97D44-A527-4D59-A555-14B202CF5DBE}" type="pres">
      <dgm:prSet presAssocID="{4ED9A787-7E19-478E-A362-EAE94EEBA127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4979AD-C325-4C65-84D6-4AE015752490}" type="pres">
      <dgm:prSet presAssocID="{4ED9A787-7E19-478E-A362-EAE94EEBA127}" presName="titleText3" presStyleLbl="fgAcc2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23170E-0BC3-40E1-9C4B-9ADCAC63A675}" type="pres">
      <dgm:prSet presAssocID="{4ED9A787-7E19-478E-A362-EAE94EEBA127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7C3858C-4C2E-402C-AF1E-9259887D6BA9}" type="pres">
      <dgm:prSet presAssocID="{4ED9A787-7E19-478E-A362-EAE94EEBA127}" presName="hierChild6" presStyleCnt="0"/>
      <dgm:spPr/>
    </dgm:pt>
    <dgm:pt modelId="{08337E7F-BA03-48F3-9ADE-5D21A5FD95FF}" type="pres">
      <dgm:prSet presAssocID="{4ED9A787-7E19-478E-A362-EAE94EEBA127}" presName="hierChild7" presStyleCnt="0"/>
      <dgm:spPr/>
    </dgm:pt>
  </dgm:ptLst>
  <dgm:cxnLst>
    <dgm:cxn modelId="{60F62C67-C1B2-42B9-B66F-5A533A16D87D}" type="presOf" srcId="{9B4E92BE-1B27-4F53-AA70-0B2753921F84}" destId="{094979AD-C325-4C65-84D6-4AE015752490}" srcOrd="0" destOrd="0" presId="urn:microsoft.com/office/officeart/2008/layout/NameandTitleOrganizationalChart"/>
    <dgm:cxn modelId="{A345305A-9A4E-495C-B5F2-903B5C86B9D1}" type="presOf" srcId="{3E2861B3-87CF-4FB0-8FA9-8903730C1659}" destId="{3AAD8F20-AC7F-4750-ADAD-A5338A911245}" srcOrd="0" destOrd="0" presId="urn:microsoft.com/office/officeart/2008/layout/NameandTitleOrganizationalChart"/>
    <dgm:cxn modelId="{66BC8A98-7D89-40B1-B8E4-2F47982ECC0F}" type="presOf" srcId="{B1600D79-842E-417D-8463-6FE5563D6830}" destId="{B5335175-23E4-46EB-B5D6-ED293C681891}" srcOrd="0" destOrd="0" presId="urn:microsoft.com/office/officeart/2008/layout/NameandTitleOrganizationalChart"/>
    <dgm:cxn modelId="{993D480F-947B-4CDB-B772-3472B294112A}" srcId="{94C7F1EB-4EC2-4D4D-ADDD-C0797BA09F90}" destId="{4ED9A787-7E19-478E-A362-EAE94EEBA127}" srcOrd="1" destOrd="0" parTransId="{DBD9A07C-CB4F-4439-ACCF-2F7C2BABB2B1}" sibTransId="{9B4E92BE-1B27-4F53-AA70-0B2753921F84}"/>
    <dgm:cxn modelId="{E6F2837B-0C71-4A36-95D0-AF263181456E}" type="presOf" srcId="{B16EC435-2458-48A3-979B-569470E69CB3}" destId="{9953B9A1-F553-43DA-A5F5-2E4194D3D1DE}" srcOrd="0" destOrd="0" presId="urn:microsoft.com/office/officeart/2008/layout/NameandTitleOrganizationalChart"/>
    <dgm:cxn modelId="{BB71BC38-C154-4194-9693-0F77BE23D73E}" type="presOf" srcId="{DBD9A07C-CB4F-4439-ACCF-2F7C2BABB2B1}" destId="{EFD2CD09-E2CD-4DDC-ADC8-DD3BD406C3CA}" srcOrd="0" destOrd="0" presId="urn:microsoft.com/office/officeart/2008/layout/NameandTitleOrganizationalChart"/>
    <dgm:cxn modelId="{9A6BE081-686A-4EA9-9978-A39FA8A105D3}" type="presOf" srcId="{BA161BA9-6CC1-43FC-8207-BD325089F523}" destId="{9695AD17-C937-4D5F-A0D2-49256CEEBB86}" srcOrd="0" destOrd="0" presId="urn:microsoft.com/office/officeart/2008/layout/NameandTitleOrganizationalChart"/>
    <dgm:cxn modelId="{F6BC319A-6342-4747-8E07-ADBC9150A803}" type="presOf" srcId="{D195B32F-B186-43BE-AF87-3F87C13721BB}" destId="{7AC32BFF-37EA-44AA-9BB2-8BA0D2A0A563}" srcOrd="0" destOrd="0" presId="urn:microsoft.com/office/officeart/2008/layout/NameandTitleOrganizationalChart"/>
    <dgm:cxn modelId="{5533FDBF-A5F4-4C2E-978D-2FEE3BD9F1AF}" srcId="{3E2861B3-87CF-4FB0-8FA9-8903730C1659}" destId="{94C7F1EB-4EC2-4D4D-ADDD-C0797BA09F90}" srcOrd="0" destOrd="0" parTransId="{B089CA7E-4895-4678-98DC-DDFE4DC336EC}" sibTransId="{B16EC435-2458-48A3-979B-569470E69CB3}"/>
    <dgm:cxn modelId="{BC6D2219-82E0-43B0-85EB-EFA80751C463}" type="presOf" srcId="{72D5D4CE-A9C6-43D7-9FFD-5A315E6B51CE}" destId="{D229DCA0-E084-460F-928B-8F28E5F774C2}" srcOrd="1" destOrd="0" presId="urn:microsoft.com/office/officeart/2008/layout/NameandTitleOrganizationalChart"/>
    <dgm:cxn modelId="{50537D59-38F3-4C16-BBCE-87B327750768}" type="presOf" srcId="{94C7F1EB-4EC2-4D4D-ADDD-C0797BA09F90}" destId="{D6502543-D884-4FCA-B48D-2623A4666D28}" srcOrd="1" destOrd="0" presId="urn:microsoft.com/office/officeart/2008/layout/NameandTitleOrganizationalChart"/>
    <dgm:cxn modelId="{D963B4A4-1797-4C8D-99F0-6D36578D9138}" type="presOf" srcId="{94C7F1EB-4EC2-4D4D-ADDD-C0797BA09F90}" destId="{79E44140-D0FD-434D-963F-FC2CB6215E0C}" srcOrd="0" destOrd="0" presId="urn:microsoft.com/office/officeart/2008/layout/NameandTitleOrganizationalChart"/>
    <dgm:cxn modelId="{23E242E5-6505-4E83-8EF9-D958C1418D05}" type="presOf" srcId="{4ED9A787-7E19-478E-A362-EAE94EEBA127}" destId="{B823170E-0BC3-40E1-9C4B-9ADCAC63A675}" srcOrd="1" destOrd="0" presId="urn:microsoft.com/office/officeart/2008/layout/NameandTitleOrganizationalChart"/>
    <dgm:cxn modelId="{F821249E-4A5F-4F5E-A0E9-7E6B3A328F6F}" type="presOf" srcId="{DF195895-5B2C-490B-B27D-938353E043B8}" destId="{70207762-2511-4462-A1D4-5EA539BBA056}" srcOrd="0" destOrd="0" presId="urn:microsoft.com/office/officeart/2008/layout/NameandTitleOrganizationalChart"/>
    <dgm:cxn modelId="{132A9737-E1ED-4C10-B410-92FCBE4467A4}" type="presOf" srcId="{24E59886-29EA-4641-9D01-5B029B5FF743}" destId="{D73C3743-7F23-4F10-A4E7-5B62440C0341}" srcOrd="0" destOrd="0" presId="urn:microsoft.com/office/officeart/2008/layout/NameandTitleOrganizationalChart"/>
    <dgm:cxn modelId="{5EFB90CF-FB1A-4314-BF44-F25B3B3DA2E7}" type="presOf" srcId="{10491C19-D1A9-45A6-9E88-97F361CACBFF}" destId="{5E20B5B8-6DF1-4BC5-A1B6-8B6AABB2947D}" srcOrd="0" destOrd="0" presId="urn:microsoft.com/office/officeart/2008/layout/NameandTitleOrganizationalChart"/>
    <dgm:cxn modelId="{05CC0DF7-CE0F-4726-97D8-4B74D017B107}" type="presOf" srcId="{21E2A604-A07E-4104-B3C5-0A095AAE4826}" destId="{20AC96B8-5990-46F0-BC6F-4802B0DAF3E3}" srcOrd="0" destOrd="0" presId="urn:microsoft.com/office/officeart/2008/layout/NameandTitleOrganizationalChart"/>
    <dgm:cxn modelId="{52067CE6-B2A8-48D2-B98F-EFD29034C5C0}" type="presOf" srcId="{72D5D4CE-A9C6-43D7-9FFD-5A315E6B51CE}" destId="{8738AA24-E91E-442F-8399-879B88318D8A}" srcOrd="0" destOrd="0" presId="urn:microsoft.com/office/officeart/2008/layout/NameandTitleOrganizationalChart"/>
    <dgm:cxn modelId="{6F6F215E-A553-4309-9E00-CD1165FC2F87}" srcId="{94C7F1EB-4EC2-4D4D-ADDD-C0797BA09F90}" destId="{72D5D4CE-A9C6-43D7-9FFD-5A315E6B51CE}" srcOrd="4" destOrd="0" parTransId="{B1E80C43-3B6A-42B3-B4FF-AE6069430F84}" sibTransId="{7C487DDD-5AD3-4EA3-964D-49F1142C717E}"/>
    <dgm:cxn modelId="{CF3BB3DB-EF5C-43D4-9593-CA1DA8E5AD4B}" type="presOf" srcId="{B1E80C43-3B6A-42B3-B4FF-AE6069430F84}" destId="{FF54C8E0-1AA6-474B-A2A7-8360BCB85779}" srcOrd="0" destOrd="0" presId="urn:microsoft.com/office/officeart/2008/layout/NameandTitleOrganizationalChart"/>
    <dgm:cxn modelId="{667FC159-EAE1-4DDF-A856-3BC35CEFB7D8}" type="presOf" srcId="{3FA23041-C1F0-46FF-B6B9-6DCA02F35A48}" destId="{F3FD01C9-6B2B-41DE-AFEE-9E412445855F}" srcOrd="0" destOrd="0" presId="urn:microsoft.com/office/officeart/2008/layout/NameandTitleOrganizationalChart"/>
    <dgm:cxn modelId="{9DBE2751-4C49-4F36-9875-E201E52C37F0}" type="presOf" srcId="{F173ACD8-B3CB-49F7-B7D3-2DCA9B77508E}" destId="{DC73CDE7-3F49-40C3-9308-CE3C91D925B6}" srcOrd="1" destOrd="0" presId="urn:microsoft.com/office/officeart/2008/layout/NameandTitleOrganizationalChart"/>
    <dgm:cxn modelId="{3AAE0D45-4991-4927-9B87-546C0BDCFBAE}" type="presOf" srcId="{F173ACD8-B3CB-49F7-B7D3-2DCA9B77508E}" destId="{5415F649-54B2-4DB3-89AD-BB57554E24D9}" srcOrd="0" destOrd="0" presId="urn:microsoft.com/office/officeart/2008/layout/NameandTitleOrganizationalChart"/>
    <dgm:cxn modelId="{4067D517-9904-4D80-8674-B78A66595923}" type="presOf" srcId="{7C487DDD-5AD3-4EA3-964D-49F1142C717E}" destId="{0DA8D270-EC04-48EA-9969-596BFBF87E9B}" srcOrd="0" destOrd="0" presId="urn:microsoft.com/office/officeart/2008/layout/NameandTitleOrganizationalChart"/>
    <dgm:cxn modelId="{66FFE3A7-C308-4B8A-ABDD-D27FBC35776B}" srcId="{94C7F1EB-4EC2-4D4D-ADDD-C0797BA09F90}" destId="{F173ACD8-B3CB-49F7-B7D3-2DCA9B77508E}" srcOrd="3" destOrd="0" parTransId="{3FA23041-C1F0-46FF-B6B9-6DCA02F35A48}" sibTransId="{BA161BA9-6CC1-43FC-8207-BD325089F523}"/>
    <dgm:cxn modelId="{F82FDD49-FB21-4A65-A1DD-BF1E1DC4C8DC}" srcId="{94C7F1EB-4EC2-4D4D-ADDD-C0797BA09F90}" destId="{24E59886-29EA-4641-9D01-5B029B5FF743}" srcOrd="2" destOrd="0" parTransId="{DF195895-5B2C-490B-B27D-938353E043B8}" sibTransId="{D195B32F-B186-43BE-AF87-3F87C13721BB}"/>
    <dgm:cxn modelId="{06B6AA71-8737-469A-BA2A-7B9ED301C975}" type="presOf" srcId="{24E59886-29EA-4641-9D01-5B029B5FF743}" destId="{DA639EFE-2AF0-4498-971D-E78CA5B17B3C}" srcOrd="1" destOrd="0" presId="urn:microsoft.com/office/officeart/2008/layout/NameandTitleOrganizationalChart"/>
    <dgm:cxn modelId="{5592BC7F-7284-4E35-B1DA-95EC661772C2}" type="presOf" srcId="{B1600D79-842E-417D-8463-6FE5563D6830}" destId="{80074E99-31A6-442D-A774-73231AED4F2B}" srcOrd="1" destOrd="0" presId="urn:microsoft.com/office/officeart/2008/layout/NameandTitleOrganizationalChart"/>
    <dgm:cxn modelId="{F86E63C1-2638-470B-9856-A257202BBFF6}" srcId="{94C7F1EB-4EC2-4D4D-ADDD-C0797BA09F90}" destId="{B1600D79-842E-417D-8463-6FE5563D6830}" srcOrd="0" destOrd="0" parTransId="{21E2A604-A07E-4104-B3C5-0A095AAE4826}" sibTransId="{10491C19-D1A9-45A6-9E88-97F361CACBFF}"/>
    <dgm:cxn modelId="{B8B47C13-0259-4F82-A1B6-692B163AC474}" type="presOf" srcId="{4ED9A787-7E19-478E-A362-EAE94EEBA127}" destId="{81D97D44-A527-4D59-A555-14B202CF5DBE}" srcOrd="0" destOrd="0" presId="urn:microsoft.com/office/officeart/2008/layout/NameandTitleOrganizationalChart"/>
    <dgm:cxn modelId="{C42F0633-9A65-419F-8DEC-9D9D6729B2CA}" type="presParOf" srcId="{3AAD8F20-AC7F-4750-ADAD-A5338A911245}" destId="{5711CE8A-D58D-4C3E-9C26-6107796A1CDF}" srcOrd="0" destOrd="0" presId="urn:microsoft.com/office/officeart/2008/layout/NameandTitleOrganizationalChart"/>
    <dgm:cxn modelId="{DDA5BB06-01CD-48B2-8A16-258F3BF229BB}" type="presParOf" srcId="{5711CE8A-D58D-4C3E-9C26-6107796A1CDF}" destId="{CC56DEC5-EA43-417C-A3A8-16798C6CFD1A}" srcOrd="0" destOrd="0" presId="urn:microsoft.com/office/officeart/2008/layout/NameandTitleOrganizationalChart"/>
    <dgm:cxn modelId="{528F532A-C716-4072-B690-36C055D548AC}" type="presParOf" srcId="{CC56DEC5-EA43-417C-A3A8-16798C6CFD1A}" destId="{79E44140-D0FD-434D-963F-FC2CB6215E0C}" srcOrd="0" destOrd="0" presId="urn:microsoft.com/office/officeart/2008/layout/NameandTitleOrganizationalChart"/>
    <dgm:cxn modelId="{7E32AAE6-661D-4412-B723-9C18E4D18805}" type="presParOf" srcId="{CC56DEC5-EA43-417C-A3A8-16798C6CFD1A}" destId="{9953B9A1-F553-43DA-A5F5-2E4194D3D1DE}" srcOrd="1" destOrd="0" presId="urn:microsoft.com/office/officeart/2008/layout/NameandTitleOrganizationalChart"/>
    <dgm:cxn modelId="{9A03096F-2867-46C9-8881-25C04921C211}" type="presParOf" srcId="{CC56DEC5-EA43-417C-A3A8-16798C6CFD1A}" destId="{D6502543-D884-4FCA-B48D-2623A4666D28}" srcOrd="2" destOrd="0" presId="urn:microsoft.com/office/officeart/2008/layout/NameandTitleOrganizationalChart"/>
    <dgm:cxn modelId="{2FFAE733-0C15-4FB4-8B83-50382E5BDFC9}" type="presParOf" srcId="{5711CE8A-D58D-4C3E-9C26-6107796A1CDF}" destId="{080B1655-D783-47EB-86A0-21D8DCD4907F}" srcOrd="1" destOrd="0" presId="urn:microsoft.com/office/officeart/2008/layout/NameandTitleOrganizationalChart"/>
    <dgm:cxn modelId="{7094138A-EBD2-4457-9013-3966FE586EE4}" type="presParOf" srcId="{080B1655-D783-47EB-86A0-21D8DCD4907F}" destId="{70207762-2511-4462-A1D4-5EA539BBA056}" srcOrd="0" destOrd="0" presId="urn:microsoft.com/office/officeart/2008/layout/NameandTitleOrganizationalChart"/>
    <dgm:cxn modelId="{7CF614F2-B51D-4AF2-BBE4-49F6C3C4D1C4}" type="presParOf" srcId="{080B1655-D783-47EB-86A0-21D8DCD4907F}" destId="{D58D7AA2-EAA9-423F-B0BF-424F252C98B9}" srcOrd="1" destOrd="0" presId="urn:microsoft.com/office/officeart/2008/layout/NameandTitleOrganizationalChart"/>
    <dgm:cxn modelId="{0BE6814A-B3D8-4BB9-BA42-7B0959ACF7EA}" type="presParOf" srcId="{D58D7AA2-EAA9-423F-B0BF-424F252C98B9}" destId="{43D70BAE-2543-442D-B30A-1B6542367210}" srcOrd="0" destOrd="0" presId="urn:microsoft.com/office/officeart/2008/layout/NameandTitleOrganizationalChart"/>
    <dgm:cxn modelId="{2733A567-816B-40E4-BE02-313E3CA5F077}" type="presParOf" srcId="{43D70BAE-2543-442D-B30A-1B6542367210}" destId="{D73C3743-7F23-4F10-A4E7-5B62440C0341}" srcOrd="0" destOrd="0" presId="urn:microsoft.com/office/officeart/2008/layout/NameandTitleOrganizationalChart"/>
    <dgm:cxn modelId="{021113AB-4F34-43AA-AA38-080348113CE4}" type="presParOf" srcId="{43D70BAE-2543-442D-B30A-1B6542367210}" destId="{7AC32BFF-37EA-44AA-9BB2-8BA0D2A0A563}" srcOrd="1" destOrd="0" presId="urn:microsoft.com/office/officeart/2008/layout/NameandTitleOrganizationalChart"/>
    <dgm:cxn modelId="{8672485F-B0A7-46FC-93D9-6D6DE1D25830}" type="presParOf" srcId="{43D70BAE-2543-442D-B30A-1B6542367210}" destId="{DA639EFE-2AF0-4498-971D-E78CA5B17B3C}" srcOrd="2" destOrd="0" presId="urn:microsoft.com/office/officeart/2008/layout/NameandTitleOrganizationalChart"/>
    <dgm:cxn modelId="{9A413197-03EB-47B4-B644-D439549EBEF2}" type="presParOf" srcId="{D58D7AA2-EAA9-423F-B0BF-424F252C98B9}" destId="{5169657C-EA7D-4EC4-8E04-CDB7E98FE587}" srcOrd="1" destOrd="0" presId="urn:microsoft.com/office/officeart/2008/layout/NameandTitleOrganizationalChart"/>
    <dgm:cxn modelId="{AE6F7618-5FAA-447B-B412-5A81ADC8D211}" type="presParOf" srcId="{D58D7AA2-EAA9-423F-B0BF-424F252C98B9}" destId="{617487CB-4598-4AD0-A8AC-9B158030402C}" srcOrd="2" destOrd="0" presId="urn:microsoft.com/office/officeart/2008/layout/NameandTitleOrganizationalChart"/>
    <dgm:cxn modelId="{5D95D7C2-B326-421D-AB78-0013639678CA}" type="presParOf" srcId="{080B1655-D783-47EB-86A0-21D8DCD4907F}" destId="{F3FD01C9-6B2B-41DE-AFEE-9E412445855F}" srcOrd="2" destOrd="0" presId="urn:microsoft.com/office/officeart/2008/layout/NameandTitleOrganizationalChart"/>
    <dgm:cxn modelId="{7E09B411-E4EC-4837-A335-8FF48CA583A7}" type="presParOf" srcId="{080B1655-D783-47EB-86A0-21D8DCD4907F}" destId="{8E6BDC28-0FB1-4ED7-A417-83479565329C}" srcOrd="3" destOrd="0" presId="urn:microsoft.com/office/officeart/2008/layout/NameandTitleOrganizationalChart"/>
    <dgm:cxn modelId="{FFC8FE38-74A5-4985-B84B-8C403853322F}" type="presParOf" srcId="{8E6BDC28-0FB1-4ED7-A417-83479565329C}" destId="{8EAF0D38-0688-40F4-A5A8-F13630D14B84}" srcOrd="0" destOrd="0" presId="urn:microsoft.com/office/officeart/2008/layout/NameandTitleOrganizationalChart"/>
    <dgm:cxn modelId="{90DC8A27-4706-4DA7-919E-ECF9DE9B8F44}" type="presParOf" srcId="{8EAF0D38-0688-40F4-A5A8-F13630D14B84}" destId="{5415F649-54B2-4DB3-89AD-BB57554E24D9}" srcOrd="0" destOrd="0" presId="urn:microsoft.com/office/officeart/2008/layout/NameandTitleOrganizationalChart"/>
    <dgm:cxn modelId="{75BDA532-B451-4AB7-80B3-4BAA18D6B06A}" type="presParOf" srcId="{8EAF0D38-0688-40F4-A5A8-F13630D14B84}" destId="{9695AD17-C937-4D5F-A0D2-49256CEEBB86}" srcOrd="1" destOrd="0" presId="urn:microsoft.com/office/officeart/2008/layout/NameandTitleOrganizationalChart"/>
    <dgm:cxn modelId="{CFBDF8AB-017A-41FC-BB54-3946F9E09953}" type="presParOf" srcId="{8EAF0D38-0688-40F4-A5A8-F13630D14B84}" destId="{DC73CDE7-3F49-40C3-9308-CE3C91D925B6}" srcOrd="2" destOrd="0" presId="urn:microsoft.com/office/officeart/2008/layout/NameandTitleOrganizationalChart"/>
    <dgm:cxn modelId="{CF7F1EED-3245-47F2-B5E6-25076F81B2A6}" type="presParOf" srcId="{8E6BDC28-0FB1-4ED7-A417-83479565329C}" destId="{72652B0E-8C1A-4012-BFE2-B54C7E72CF29}" srcOrd="1" destOrd="0" presId="urn:microsoft.com/office/officeart/2008/layout/NameandTitleOrganizationalChart"/>
    <dgm:cxn modelId="{29264B92-4BCE-4C99-9FF1-A4923BF33CD8}" type="presParOf" srcId="{8E6BDC28-0FB1-4ED7-A417-83479565329C}" destId="{9AB5EF4B-DB70-41D5-970E-7A741FC7818E}" srcOrd="2" destOrd="0" presId="urn:microsoft.com/office/officeart/2008/layout/NameandTitleOrganizationalChart"/>
    <dgm:cxn modelId="{8A1215B0-753D-449E-B2C5-AD822FE78FDA}" type="presParOf" srcId="{080B1655-D783-47EB-86A0-21D8DCD4907F}" destId="{FF54C8E0-1AA6-474B-A2A7-8360BCB85779}" srcOrd="4" destOrd="0" presId="urn:microsoft.com/office/officeart/2008/layout/NameandTitleOrganizationalChart"/>
    <dgm:cxn modelId="{A1709D8F-45FD-4A05-A2F3-557C3319FCB5}" type="presParOf" srcId="{080B1655-D783-47EB-86A0-21D8DCD4907F}" destId="{F24CAE05-A5C9-4D66-B872-55F7CCF6B3AE}" srcOrd="5" destOrd="0" presId="urn:microsoft.com/office/officeart/2008/layout/NameandTitleOrganizationalChart"/>
    <dgm:cxn modelId="{A6107BCB-BD10-4B54-BAF8-3167DF4D3BE1}" type="presParOf" srcId="{F24CAE05-A5C9-4D66-B872-55F7CCF6B3AE}" destId="{12FDCAC2-37BA-4D77-86F7-210985250CFC}" srcOrd="0" destOrd="0" presId="urn:microsoft.com/office/officeart/2008/layout/NameandTitleOrganizationalChart"/>
    <dgm:cxn modelId="{9B3F6D75-4CF4-4795-B6DF-0C7B3173C795}" type="presParOf" srcId="{12FDCAC2-37BA-4D77-86F7-210985250CFC}" destId="{8738AA24-E91E-442F-8399-879B88318D8A}" srcOrd="0" destOrd="0" presId="urn:microsoft.com/office/officeart/2008/layout/NameandTitleOrganizationalChart"/>
    <dgm:cxn modelId="{E183596D-AA5B-457F-A8B1-D9A641E014FD}" type="presParOf" srcId="{12FDCAC2-37BA-4D77-86F7-210985250CFC}" destId="{0DA8D270-EC04-48EA-9969-596BFBF87E9B}" srcOrd="1" destOrd="0" presId="urn:microsoft.com/office/officeart/2008/layout/NameandTitleOrganizationalChart"/>
    <dgm:cxn modelId="{B5F2C4BD-6B21-48BA-8ED3-70D33AC102CA}" type="presParOf" srcId="{12FDCAC2-37BA-4D77-86F7-210985250CFC}" destId="{D229DCA0-E084-460F-928B-8F28E5F774C2}" srcOrd="2" destOrd="0" presId="urn:microsoft.com/office/officeart/2008/layout/NameandTitleOrganizationalChart"/>
    <dgm:cxn modelId="{A1063C3F-70A2-43B1-A97C-3B856CBB5B9A}" type="presParOf" srcId="{F24CAE05-A5C9-4D66-B872-55F7CCF6B3AE}" destId="{C224051F-4E87-4818-99CA-6E44004260F6}" srcOrd="1" destOrd="0" presId="urn:microsoft.com/office/officeart/2008/layout/NameandTitleOrganizationalChart"/>
    <dgm:cxn modelId="{D61E3B8F-E19E-4792-B563-1789B78A5839}" type="presParOf" srcId="{F24CAE05-A5C9-4D66-B872-55F7CCF6B3AE}" destId="{C58E43F1-E5F8-46D9-9B85-2C31DD84D06F}" srcOrd="2" destOrd="0" presId="urn:microsoft.com/office/officeart/2008/layout/NameandTitleOrganizationalChart"/>
    <dgm:cxn modelId="{47F9636F-9095-4765-A0FD-A97238549993}" type="presParOf" srcId="{5711CE8A-D58D-4C3E-9C26-6107796A1CDF}" destId="{510EBF91-F0D6-47CA-AB5F-1A3CBF44055D}" srcOrd="2" destOrd="0" presId="urn:microsoft.com/office/officeart/2008/layout/NameandTitleOrganizationalChart"/>
    <dgm:cxn modelId="{5AD9C6E0-F65C-496C-AF60-D69D8CD473A4}" type="presParOf" srcId="{510EBF91-F0D6-47CA-AB5F-1A3CBF44055D}" destId="{20AC96B8-5990-46F0-BC6F-4802B0DAF3E3}" srcOrd="0" destOrd="0" presId="urn:microsoft.com/office/officeart/2008/layout/NameandTitleOrganizationalChart"/>
    <dgm:cxn modelId="{EAB030F0-ED6B-493C-9BCF-20AE8F5A4617}" type="presParOf" srcId="{510EBF91-F0D6-47CA-AB5F-1A3CBF44055D}" destId="{8C4594AF-761D-4D2C-8DEA-47E54FBD7EFD}" srcOrd="1" destOrd="0" presId="urn:microsoft.com/office/officeart/2008/layout/NameandTitleOrganizationalChart"/>
    <dgm:cxn modelId="{8596BA01-4F4A-4DF4-AA00-A329D80331E5}" type="presParOf" srcId="{8C4594AF-761D-4D2C-8DEA-47E54FBD7EFD}" destId="{37897937-F333-4C38-94B2-2BF444BBE91D}" srcOrd="0" destOrd="0" presId="urn:microsoft.com/office/officeart/2008/layout/NameandTitleOrganizationalChart"/>
    <dgm:cxn modelId="{2C1BA7D7-3706-4AD4-B3FC-6213929F5C94}" type="presParOf" srcId="{37897937-F333-4C38-94B2-2BF444BBE91D}" destId="{B5335175-23E4-46EB-B5D6-ED293C681891}" srcOrd="0" destOrd="0" presId="urn:microsoft.com/office/officeart/2008/layout/NameandTitleOrganizationalChart"/>
    <dgm:cxn modelId="{65300AEF-D230-4C95-B0E5-9D572FC58E0F}" type="presParOf" srcId="{37897937-F333-4C38-94B2-2BF444BBE91D}" destId="{5E20B5B8-6DF1-4BC5-A1B6-8B6AABB2947D}" srcOrd="1" destOrd="0" presId="urn:microsoft.com/office/officeart/2008/layout/NameandTitleOrganizationalChart"/>
    <dgm:cxn modelId="{D2F71145-E42D-4700-B5F4-E2B694EE45F6}" type="presParOf" srcId="{37897937-F333-4C38-94B2-2BF444BBE91D}" destId="{80074E99-31A6-442D-A774-73231AED4F2B}" srcOrd="2" destOrd="0" presId="urn:microsoft.com/office/officeart/2008/layout/NameandTitleOrganizationalChart"/>
    <dgm:cxn modelId="{6B6DF8FC-926F-4DD1-8C24-D4F763E20052}" type="presParOf" srcId="{8C4594AF-761D-4D2C-8DEA-47E54FBD7EFD}" destId="{0FD1F956-E1DA-4431-8ADD-4362B6CB721C}" srcOrd="1" destOrd="0" presId="urn:microsoft.com/office/officeart/2008/layout/NameandTitleOrganizationalChart"/>
    <dgm:cxn modelId="{576DE99B-A54E-44B4-9475-41C9BC7DE803}" type="presParOf" srcId="{8C4594AF-761D-4D2C-8DEA-47E54FBD7EFD}" destId="{70896913-69FF-4772-B7CE-D6696D69FF17}" srcOrd="2" destOrd="0" presId="urn:microsoft.com/office/officeart/2008/layout/NameandTitleOrganizationalChart"/>
    <dgm:cxn modelId="{3AEBF7F3-2689-4786-8345-D51CCF8374FC}" type="presParOf" srcId="{510EBF91-F0D6-47CA-AB5F-1A3CBF44055D}" destId="{EFD2CD09-E2CD-4DDC-ADC8-DD3BD406C3CA}" srcOrd="2" destOrd="0" presId="urn:microsoft.com/office/officeart/2008/layout/NameandTitleOrganizationalChart"/>
    <dgm:cxn modelId="{B721FD4A-7D2A-41A0-831C-A8D7D281FAC9}" type="presParOf" srcId="{510EBF91-F0D6-47CA-AB5F-1A3CBF44055D}" destId="{45917BCF-AB22-4C89-8852-E79F10D6526F}" srcOrd="3" destOrd="0" presId="urn:microsoft.com/office/officeart/2008/layout/NameandTitleOrganizationalChart"/>
    <dgm:cxn modelId="{95793B6A-0FB9-4B9C-9034-045BDB12664E}" type="presParOf" srcId="{45917BCF-AB22-4C89-8852-E79F10D6526F}" destId="{01A749E3-C73B-4414-9885-FBC9BC8D801C}" srcOrd="0" destOrd="0" presId="urn:microsoft.com/office/officeart/2008/layout/NameandTitleOrganizationalChart"/>
    <dgm:cxn modelId="{D2468A84-40E0-43E8-9C5E-396E6234B4D3}" type="presParOf" srcId="{01A749E3-C73B-4414-9885-FBC9BC8D801C}" destId="{81D97D44-A527-4D59-A555-14B202CF5DBE}" srcOrd="0" destOrd="0" presId="urn:microsoft.com/office/officeart/2008/layout/NameandTitleOrganizationalChart"/>
    <dgm:cxn modelId="{A7ABBE4F-5FD8-4266-8293-BDBDF9DB1B21}" type="presParOf" srcId="{01A749E3-C73B-4414-9885-FBC9BC8D801C}" destId="{094979AD-C325-4C65-84D6-4AE015752490}" srcOrd="1" destOrd="0" presId="urn:microsoft.com/office/officeart/2008/layout/NameandTitleOrganizationalChart"/>
    <dgm:cxn modelId="{838D9E7A-1BD1-4A82-9C49-B60100890335}" type="presParOf" srcId="{01A749E3-C73B-4414-9885-FBC9BC8D801C}" destId="{B823170E-0BC3-40E1-9C4B-9ADCAC63A675}" srcOrd="2" destOrd="0" presId="urn:microsoft.com/office/officeart/2008/layout/NameandTitleOrganizationalChart"/>
    <dgm:cxn modelId="{30CC7909-9803-4089-9E71-38106F85D686}" type="presParOf" srcId="{45917BCF-AB22-4C89-8852-E79F10D6526F}" destId="{B7C3858C-4C2E-402C-AF1E-9259887D6BA9}" srcOrd="1" destOrd="0" presId="urn:microsoft.com/office/officeart/2008/layout/NameandTitleOrganizationalChart"/>
    <dgm:cxn modelId="{77F600C3-0519-42FB-AEAF-BAC1377739EC}" type="presParOf" srcId="{45917BCF-AB22-4C89-8852-E79F10D6526F}" destId="{08337E7F-BA03-48F3-9ADE-5D21A5FD95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DDBD3FE-85E9-4BCD-9266-279533EE33A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BBEBAB-D94E-490E-980B-0CD423A675D0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D5E2D483-136B-4FE7-AF5E-1D1796E2E041}" type="parTrans" cxnId="{DB713649-F561-4F40-A198-325F27BACF01}">
      <dgm:prSet/>
      <dgm:spPr/>
      <dgm:t>
        <a:bodyPr/>
        <a:lstStyle/>
        <a:p>
          <a:endParaRPr lang="en-US"/>
        </a:p>
      </dgm:t>
    </dgm:pt>
    <dgm:pt modelId="{FEA8485B-B9ED-48F5-B72D-4A710A1B1A24}" type="sibTrans" cxnId="{DB713649-F561-4F40-A198-325F27BACF01}">
      <dgm:prSet/>
      <dgm:spPr/>
      <dgm:t>
        <a:bodyPr/>
        <a:lstStyle/>
        <a:p>
          <a:r>
            <a:rPr lang="es-MX" dirty="0" smtClean="0"/>
            <a:t>Olivia Ramírez</a:t>
          </a:r>
          <a:endParaRPr lang="en-US" dirty="0"/>
        </a:p>
      </dgm:t>
    </dgm:pt>
    <dgm:pt modelId="{9D547D81-5218-4421-84CC-F9A9013D6854}">
      <dgm:prSet phldrT="[Texto]"/>
      <dgm:spPr/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7734A073-F5C5-4936-8F4B-36E33835AC2C}" type="parTrans" cxnId="{43CF4A61-3AEE-47A0-9E28-C6A855138C62}">
      <dgm:prSet/>
      <dgm:spPr/>
      <dgm:t>
        <a:bodyPr/>
        <a:lstStyle/>
        <a:p>
          <a:endParaRPr lang="en-US"/>
        </a:p>
      </dgm:t>
    </dgm:pt>
    <dgm:pt modelId="{A44B88FE-38C4-4D0E-A9DB-42022E616B50}" type="sibTrans" cxnId="{43CF4A61-3AEE-47A0-9E28-C6A855138C62}">
      <dgm:prSet/>
      <dgm:spPr/>
      <dgm:t>
        <a:bodyPr/>
        <a:lstStyle/>
        <a:p>
          <a:r>
            <a:rPr lang="es-MX" dirty="0" smtClean="0"/>
            <a:t>Felipe Lorenzo Vega</a:t>
          </a:r>
          <a:endParaRPr lang="en-US" dirty="0"/>
        </a:p>
      </dgm:t>
    </dgm:pt>
    <dgm:pt modelId="{06F6E214-69D1-4C5C-B5C6-897C087AA68F}" type="pres">
      <dgm:prSet presAssocID="{ADDBD3FE-85E9-4BCD-9266-279533EE33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758BD66-CD73-4C03-8614-EBA06F8E7307}" type="pres">
      <dgm:prSet presAssocID="{C2BBEBAB-D94E-490E-980B-0CD423A675D0}" presName="hierRoot1" presStyleCnt="0">
        <dgm:presLayoutVars>
          <dgm:hierBranch val="init"/>
        </dgm:presLayoutVars>
      </dgm:prSet>
      <dgm:spPr/>
    </dgm:pt>
    <dgm:pt modelId="{76EB8B0E-C963-40E2-B5CC-B006A62A326C}" type="pres">
      <dgm:prSet presAssocID="{C2BBEBAB-D94E-490E-980B-0CD423A675D0}" presName="rootComposite1" presStyleCnt="0"/>
      <dgm:spPr/>
    </dgm:pt>
    <dgm:pt modelId="{C4C11C6D-6E73-4F66-AEA8-38EB68F9EA5A}" type="pres">
      <dgm:prSet presAssocID="{C2BBEBAB-D94E-490E-980B-0CD423A675D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E4572D-CD6F-47F7-8A1B-022D1D018569}" type="pres">
      <dgm:prSet presAssocID="{C2BBEBAB-D94E-490E-980B-0CD423A675D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2A2B9E6-CECE-4298-A6D9-8A1E33EFBF45}" type="pres">
      <dgm:prSet presAssocID="{C2BBEBAB-D94E-490E-980B-0CD423A675D0}" presName="rootConnector1" presStyleLbl="node1" presStyleIdx="0" presStyleCnt="1"/>
      <dgm:spPr/>
      <dgm:t>
        <a:bodyPr/>
        <a:lstStyle/>
        <a:p>
          <a:endParaRPr lang="en-US"/>
        </a:p>
      </dgm:t>
    </dgm:pt>
    <dgm:pt modelId="{6485C1A2-E8BD-43B2-9AE9-36DABFA80F7E}" type="pres">
      <dgm:prSet presAssocID="{C2BBEBAB-D94E-490E-980B-0CD423A675D0}" presName="hierChild2" presStyleCnt="0"/>
      <dgm:spPr/>
    </dgm:pt>
    <dgm:pt modelId="{82AA73BB-20F8-4228-BF15-74DFE06AC420}" type="pres">
      <dgm:prSet presAssocID="{7734A073-F5C5-4936-8F4B-36E33835AC2C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6F936AF-4509-447A-9DC5-EFDC48F36EF3}" type="pres">
      <dgm:prSet presAssocID="{9D547D81-5218-4421-84CC-F9A9013D6854}" presName="hierRoot2" presStyleCnt="0">
        <dgm:presLayoutVars>
          <dgm:hierBranch val="init"/>
        </dgm:presLayoutVars>
      </dgm:prSet>
      <dgm:spPr/>
    </dgm:pt>
    <dgm:pt modelId="{30B44840-7351-4899-B7CE-E2C392ABFE10}" type="pres">
      <dgm:prSet presAssocID="{9D547D81-5218-4421-84CC-F9A9013D6854}" presName="rootComposite" presStyleCnt="0"/>
      <dgm:spPr/>
    </dgm:pt>
    <dgm:pt modelId="{5B854C24-888D-4AE4-8FF0-1E5D7280E578}" type="pres">
      <dgm:prSet presAssocID="{9D547D81-5218-4421-84CC-F9A9013D6854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1853404-8315-420C-837F-5498D496C2B5}" type="pres">
      <dgm:prSet presAssocID="{9D547D81-5218-4421-84CC-F9A9013D6854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76C22B7-B618-4930-A6F5-68AF4679306F}" type="pres">
      <dgm:prSet presAssocID="{9D547D81-5218-4421-84CC-F9A9013D6854}" presName="rootConnector" presStyleLbl="node2" presStyleIdx="0" presStyleCnt="0"/>
      <dgm:spPr/>
      <dgm:t>
        <a:bodyPr/>
        <a:lstStyle/>
        <a:p>
          <a:endParaRPr lang="en-US"/>
        </a:p>
      </dgm:t>
    </dgm:pt>
    <dgm:pt modelId="{7CFD4C7A-8C3D-4F47-8ED1-25CF325CD01C}" type="pres">
      <dgm:prSet presAssocID="{9D547D81-5218-4421-84CC-F9A9013D6854}" presName="hierChild4" presStyleCnt="0"/>
      <dgm:spPr/>
    </dgm:pt>
    <dgm:pt modelId="{04128F13-5FD0-4ABC-ADE4-A87936651C62}" type="pres">
      <dgm:prSet presAssocID="{9D547D81-5218-4421-84CC-F9A9013D6854}" presName="hierChild5" presStyleCnt="0"/>
      <dgm:spPr/>
    </dgm:pt>
    <dgm:pt modelId="{D4FAFAB2-3B80-48CB-A004-8A77119C6442}" type="pres">
      <dgm:prSet presAssocID="{C2BBEBAB-D94E-490E-980B-0CD423A675D0}" presName="hierChild3" presStyleCnt="0"/>
      <dgm:spPr/>
    </dgm:pt>
  </dgm:ptLst>
  <dgm:cxnLst>
    <dgm:cxn modelId="{D7B5E5FD-50B4-4892-AC47-EC77EDB9D7FF}" type="presOf" srcId="{C2BBEBAB-D94E-490E-980B-0CD423A675D0}" destId="{C4C11C6D-6E73-4F66-AEA8-38EB68F9EA5A}" srcOrd="0" destOrd="0" presId="urn:microsoft.com/office/officeart/2008/layout/NameandTitleOrganizationalChart"/>
    <dgm:cxn modelId="{EC96A7F4-0420-4810-A94C-D9483710CB3A}" type="presOf" srcId="{9D547D81-5218-4421-84CC-F9A9013D6854}" destId="{5B854C24-888D-4AE4-8FF0-1E5D7280E578}" srcOrd="0" destOrd="0" presId="urn:microsoft.com/office/officeart/2008/layout/NameandTitleOrganizationalChart"/>
    <dgm:cxn modelId="{E6947432-8808-4939-9F23-EFB2C5AC9C2D}" type="presOf" srcId="{FEA8485B-B9ED-48F5-B72D-4A710A1B1A24}" destId="{88E4572D-CD6F-47F7-8A1B-022D1D018569}" srcOrd="0" destOrd="0" presId="urn:microsoft.com/office/officeart/2008/layout/NameandTitleOrganizationalChart"/>
    <dgm:cxn modelId="{93F44F44-D7C7-4A81-BF69-18C197EAE57F}" type="presOf" srcId="{ADDBD3FE-85E9-4BCD-9266-279533EE33A8}" destId="{06F6E214-69D1-4C5C-B5C6-897C087AA68F}" srcOrd="0" destOrd="0" presId="urn:microsoft.com/office/officeart/2008/layout/NameandTitleOrganizationalChart"/>
    <dgm:cxn modelId="{89EEB937-2832-4930-8079-BE0B4C114C1E}" type="presOf" srcId="{9D547D81-5218-4421-84CC-F9A9013D6854}" destId="{676C22B7-B618-4930-A6F5-68AF4679306F}" srcOrd="1" destOrd="0" presId="urn:microsoft.com/office/officeart/2008/layout/NameandTitleOrganizationalChart"/>
    <dgm:cxn modelId="{43CF4A61-3AEE-47A0-9E28-C6A855138C62}" srcId="{C2BBEBAB-D94E-490E-980B-0CD423A675D0}" destId="{9D547D81-5218-4421-84CC-F9A9013D6854}" srcOrd="0" destOrd="0" parTransId="{7734A073-F5C5-4936-8F4B-36E33835AC2C}" sibTransId="{A44B88FE-38C4-4D0E-A9DB-42022E616B50}"/>
    <dgm:cxn modelId="{DB713649-F561-4F40-A198-325F27BACF01}" srcId="{ADDBD3FE-85E9-4BCD-9266-279533EE33A8}" destId="{C2BBEBAB-D94E-490E-980B-0CD423A675D0}" srcOrd="0" destOrd="0" parTransId="{D5E2D483-136B-4FE7-AF5E-1D1796E2E041}" sibTransId="{FEA8485B-B9ED-48F5-B72D-4A710A1B1A24}"/>
    <dgm:cxn modelId="{35334A85-F547-493B-9CAE-284387DD5ABC}" type="presOf" srcId="{A44B88FE-38C4-4D0E-A9DB-42022E616B50}" destId="{21853404-8315-420C-837F-5498D496C2B5}" srcOrd="0" destOrd="0" presId="urn:microsoft.com/office/officeart/2008/layout/NameandTitleOrganizationalChart"/>
    <dgm:cxn modelId="{8B78EA61-0AE4-4CC5-ABD7-948CE954EC7D}" type="presOf" srcId="{C2BBEBAB-D94E-490E-980B-0CD423A675D0}" destId="{62A2B9E6-CECE-4298-A6D9-8A1E33EFBF45}" srcOrd="1" destOrd="0" presId="urn:microsoft.com/office/officeart/2008/layout/NameandTitleOrganizationalChart"/>
    <dgm:cxn modelId="{47F7E2F1-7DA6-4A2B-A601-7945CF9F458F}" type="presOf" srcId="{7734A073-F5C5-4936-8F4B-36E33835AC2C}" destId="{82AA73BB-20F8-4228-BF15-74DFE06AC420}" srcOrd="0" destOrd="0" presId="urn:microsoft.com/office/officeart/2008/layout/NameandTitleOrganizationalChart"/>
    <dgm:cxn modelId="{1237B448-3422-42C2-AC50-4BDDE25E523C}" type="presParOf" srcId="{06F6E214-69D1-4C5C-B5C6-897C087AA68F}" destId="{2758BD66-CD73-4C03-8614-EBA06F8E7307}" srcOrd="0" destOrd="0" presId="urn:microsoft.com/office/officeart/2008/layout/NameandTitleOrganizationalChart"/>
    <dgm:cxn modelId="{B8F8D517-EE3A-42A2-A147-646D49537758}" type="presParOf" srcId="{2758BD66-CD73-4C03-8614-EBA06F8E7307}" destId="{76EB8B0E-C963-40E2-B5CC-B006A62A326C}" srcOrd="0" destOrd="0" presId="urn:microsoft.com/office/officeart/2008/layout/NameandTitleOrganizationalChart"/>
    <dgm:cxn modelId="{6C18F664-25EA-4C17-8A9C-36C690138FB7}" type="presParOf" srcId="{76EB8B0E-C963-40E2-B5CC-B006A62A326C}" destId="{C4C11C6D-6E73-4F66-AEA8-38EB68F9EA5A}" srcOrd="0" destOrd="0" presId="urn:microsoft.com/office/officeart/2008/layout/NameandTitleOrganizationalChart"/>
    <dgm:cxn modelId="{2C89678A-ACFD-4B31-ADA9-F094FCF681EA}" type="presParOf" srcId="{76EB8B0E-C963-40E2-B5CC-B006A62A326C}" destId="{88E4572D-CD6F-47F7-8A1B-022D1D018569}" srcOrd="1" destOrd="0" presId="urn:microsoft.com/office/officeart/2008/layout/NameandTitleOrganizationalChart"/>
    <dgm:cxn modelId="{CA48B416-21E7-46A9-8BD1-57D993244830}" type="presParOf" srcId="{76EB8B0E-C963-40E2-B5CC-B006A62A326C}" destId="{62A2B9E6-CECE-4298-A6D9-8A1E33EFBF45}" srcOrd="2" destOrd="0" presId="urn:microsoft.com/office/officeart/2008/layout/NameandTitleOrganizationalChart"/>
    <dgm:cxn modelId="{D32FC4C9-12CC-4E69-BC06-E96A860B9397}" type="presParOf" srcId="{2758BD66-CD73-4C03-8614-EBA06F8E7307}" destId="{6485C1A2-E8BD-43B2-9AE9-36DABFA80F7E}" srcOrd="1" destOrd="0" presId="urn:microsoft.com/office/officeart/2008/layout/NameandTitleOrganizationalChart"/>
    <dgm:cxn modelId="{F4EE6D5E-90D7-4DFF-AA1E-BAC2C0860F6D}" type="presParOf" srcId="{6485C1A2-E8BD-43B2-9AE9-36DABFA80F7E}" destId="{82AA73BB-20F8-4228-BF15-74DFE06AC420}" srcOrd="0" destOrd="0" presId="urn:microsoft.com/office/officeart/2008/layout/NameandTitleOrganizationalChart"/>
    <dgm:cxn modelId="{767FAD55-E7CC-4B21-B51D-55A2ECFE15AD}" type="presParOf" srcId="{6485C1A2-E8BD-43B2-9AE9-36DABFA80F7E}" destId="{96F936AF-4509-447A-9DC5-EFDC48F36EF3}" srcOrd="1" destOrd="0" presId="urn:microsoft.com/office/officeart/2008/layout/NameandTitleOrganizationalChart"/>
    <dgm:cxn modelId="{8BED37A5-EEFA-4BA7-9452-1EBF261217E5}" type="presParOf" srcId="{96F936AF-4509-447A-9DC5-EFDC48F36EF3}" destId="{30B44840-7351-4899-B7CE-E2C392ABFE10}" srcOrd="0" destOrd="0" presId="urn:microsoft.com/office/officeart/2008/layout/NameandTitleOrganizationalChart"/>
    <dgm:cxn modelId="{8A748A73-5BC2-4959-A341-38349645476A}" type="presParOf" srcId="{30B44840-7351-4899-B7CE-E2C392ABFE10}" destId="{5B854C24-888D-4AE4-8FF0-1E5D7280E578}" srcOrd="0" destOrd="0" presId="urn:microsoft.com/office/officeart/2008/layout/NameandTitleOrganizationalChart"/>
    <dgm:cxn modelId="{0C786014-9A1D-4AB8-92E9-F8BCB68F864F}" type="presParOf" srcId="{30B44840-7351-4899-B7CE-E2C392ABFE10}" destId="{21853404-8315-420C-837F-5498D496C2B5}" srcOrd="1" destOrd="0" presId="urn:microsoft.com/office/officeart/2008/layout/NameandTitleOrganizationalChart"/>
    <dgm:cxn modelId="{CA7DD9B1-CE70-4BFD-91FA-F893C0C284C5}" type="presParOf" srcId="{30B44840-7351-4899-B7CE-E2C392ABFE10}" destId="{676C22B7-B618-4930-A6F5-68AF4679306F}" srcOrd="2" destOrd="0" presId="urn:microsoft.com/office/officeart/2008/layout/NameandTitleOrganizationalChart"/>
    <dgm:cxn modelId="{A40130B0-52E9-4700-999D-2ACC9D0B43B0}" type="presParOf" srcId="{96F936AF-4509-447A-9DC5-EFDC48F36EF3}" destId="{7CFD4C7A-8C3D-4F47-8ED1-25CF325CD01C}" srcOrd="1" destOrd="0" presId="urn:microsoft.com/office/officeart/2008/layout/NameandTitleOrganizationalChart"/>
    <dgm:cxn modelId="{D056D7D5-0F44-442A-ADE0-16A188BDFD52}" type="presParOf" srcId="{96F936AF-4509-447A-9DC5-EFDC48F36EF3}" destId="{04128F13-5FD0-4ABC-ADE4-A87936651C62}" srcOrd="2" destOrd="0" presId="urn:microsoft.com/office/officeart/2008/layout/NameandTitleOrganizationalChart"/>
    <dgm:cxn modelId="{F8E3FE24-1114-4CBB-A6E7-14FA1FC8ADAC}" type="presParOf" srcId="{2758BD66-CD73-4C03-8614-EBA06F8E7307}" destId="{D4FAFAB2-3B80-48CB-A004-8A77119C644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36825C8-C640-45C6-95C2-27C9B5CF105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4BC032-BD52-4F77-B343-498D33CCD69D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F5883009-DA24-4EBC-9C74-AD732932A65B}" type="parTrans" cxnId="{15EA2A0C-11E6-4D4A-B48B-AA6399DE9DA8}">
      <dgm:prSet/>
      <dgm:spPr/>
      <dgm:t>
        <a:bodyPr/>
        <a:lstStyle/>
        <a:p>
          <a:endParaRPr lang="en-US"/>
        </a:p>
      </dgm:t>
    </dgm:pt>
    <dgm:pt modelId="{7A243F80-37D0-48EE-961B-17ACE3E703B8}" type="sibTrans" cxnId="{15EA2A0C-11E6-4D4A-B48B-AA6399DE9DA8}">
      <dgm:prSet/>
      <dgm:spPr/>
      <dgm:t>
        <a:bodyPr/>
        <a:lstStyle/>
        <a:p>
          <a:r>
            <a:rPr lang="es-MX" dirty="0" smtClean="0"/>
            <a:t>Claudia Rodríguez</a:t>
          </a:r>
          <a:endParaRPr lang="en-US" dirty="0"/>
        </a:p>
      </dgm:t>
    </dgm:pt>
    <dgm:pt modelId="{5C11C13C-4CED-416C-AA0C-EC14338F64AD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765893A4-3837-44E1-AE46-FDE9D85DBC2A}" type="parTrans" cxnId="{10BBF846-D515-4EED-A424-0B6BD9802DA8}">
      <dgm:prSet/>
      <dgm:spPr/>
      <dgm:t>
        <a:bodyPr/>
        <a:lstStyle/>
        <a:p>
          <a:endParaRPr lang="en-US"/>
        </a:p>
      </dgm:t>
    </dgm:pt>
    <dgm:pt modelId="{8BB0C86F-7945-4F37-86D2-078D48AC1B70}" type="sibTrans" cxnId="{10BBF846-D515-4EED-A424-0B6BD9802DA8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BF1DD874-26C0-4CAF-B685-F2184BDA49B9}">
      <dgm:prSet phldrT="[Texto]"/>
      <dgm:spPr>
        <a:solidFill>
          <a:schemeClr val="accent6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078AFD15-8DC8-4529-BC0E-2918F94ACB6F}" type="parTrans" cxnId="{FA022011-FF98-48E6-970E-29FE6488C40E}">
      <dgm:prSet/>
      <dgm:spPr/>
      <dgm:t>
        <a:bodyPr/>
        <a:lstStyle/>
        <a:p>
          <a:endParaRPr lang="en-US"/>
        </a:p>
      </dgm:t>
    </dgm:pt>
    <dgm:pt modelId="{23D9B490-D35E-4FAB-9021-6D0DF8725837}" type="sibTrans" cxnId="{FA022011-FF98-48E6-970E-29FE6488C40E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es-MX" dirty="0" smtClean="0"/>
            <a:t>Octavio Irigoyen</a:t>
          </a:r>
          <a:endParaRPr lang="en-US" dirty="0"/>
        </a:p>
      </dgm:t>
    </dgm:pt>
    <dgm:pt modelId="{039EB54E-4830-4A0C-AE55-E121EC631B26}" type="pres">
      <dgm:prSet presAssocID="{E36825C8-C640-45C6-95C2-27C9B5CF10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0688C2-A028-4C93-8BFE-97F307ACED05}" type="pres">
      <dgm:prSet presAssocID="{E34BC032-BD52-4F77-B343-498D33CCD69D}" presName="hierRoot1" presStyleCnt="0">
        <dgm:presLayoutVars>
          <dgm:hierBranch val="init"/>
        </dgm:presLayoutVars>
      </dgm:prSet>
      <dgm:spPr/>
    </dgm:pt>
    <dgm:pt modelId="{A54C8B2C-19AA-486D-A50E-E34A68C38B89}" type="pres">
      <dgm:prSet presAssocID="{E34BC032-BD52-4F77-B343-498D33CCD69D}" presName="rootComposite1" presStyleCnt="0"/>
      <dgm:spPr/>
    </dgm:pt>
    <dgm:pt modelId="{1727D20B-6195-4DA3-A068-899C1F89BD85}" type="pres">
      <dgm:prSet presAssocID="{E34BC032-BD52-4F77-B343-498D33CCD69D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F2103E-18D1-492A-BB6A-EE902B9A26FE}" type="pres">
      <dgm:prSet presAssocID="{E34BC032-BD52-4F77-B343-498D33CCD69D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5C75CD0-A66E-4906-AE36-87591760EDD5}" type="pres">
      <dgm:prSet presAssocID="{E34BC032-BD52-4F77-B343-498D33CCD69D}" presName="rootConnector1" presStyleLbl="node1" presStyleIdx="0" presStyleCnt="2"/>
      <dgm:spPr/>
      <dgm:t>
        <a:bodyPr/>
        <a:lstStyle/>
        <a:p>
          <a:endParaRPr lang="en-US"/>
        </a:p>
      </dgm:t>
    </dgm:pt>
    <dgm:pt modelId="{D5706409-7A4E-426B-8CC4-CA658FB18737}" type="pres">
      <dgm:prSet presAssocID="{E34BC032-BD52-4F77-B343-498D33CCD69D}" presName="hierChild2" presStyleCnt="0"/>
      <dgm:spPr/>
    </dgm:pt>
    <dgm:pt modelId="{83E59751-425F-4176-8CB4-E6C8191F6B0E}" type="pres">
      <dgm:prSet presAssocID="{078AFD15-8DC8-4529-BC0E-2918F94ACB6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C6CDC1D-EE59-4CF4-9A3D-BCC8ECF3E21A}" type="pres">
      <dgm:prSet presAssocID="{BF1DD874-26C0-4CAF-B685-F2184BDA49B9}" presName="hierRoot2" presStyleCnt="0">
        <dgm:presLayoutVars>
          <dgm:hierBranch val="init"/>
        </dgm:presLayoutVars>
      </dgm:prSet>
      <dgm:spPr/>
    </dgm:pt>
    <dgm:pt modelId="{A3038A57-3B4E-4DB7-80A5-F2B7384CD369}" type="pres">
      <dgm:prSet presAssocID="{BF1DD874-26C0-4CAF-B685-F2184BDA49B9}" presName="rootComposite" presStyleCnt="0"/>
      <dgm:spPr/>
    </dgm:pt>
    <dgm:pt modelId="{84C11C55-37CA-425C-9E43-235440C6A447}" type="pres">
      <dgm:prSet presAssocID="{BF1DD874-26C0-4CAF-B685-F2184BDA49B9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028FADA-1EB8-497B-B81F-376D5BBCC79A}" type="pres">
      <dgm:prSet presAssocID="{BF1DD874-26C0-4CAF-B685-F2184BDA49B9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222456-85C0-449D-BC5C-A6255E8F25FE}" type="pres">
      <dgm:prSet presAssocID="{BF1DD874-26C0-4CAF-B685-F2184BDA49B9}" presName="rootConnector" presStyleLbl="node2" presStyleIdx="0" presStyleCnt="0"/>
      <dgm:spPr/>
      <dgm:t>
        <a:bodyPr/>
        <a:lstStyle/>
        <a:p>
          <a:endParaRPr lang="en-US"/>
        </a:p>
      </dgm:t>
    </dgm:pt>
    <dgm:pt modelId="{E8DD7A18-C784-4E2B-A967-EB4BDD8FE64F}" type="pres">
      <dgm:prSet presAssocID="{BF1DD874-26C0-4CAF-B685-F2184BDA49B9}" presName="hierChild4" presStyleCnt="0"/>
      <dgm:spPr/>
    </dgm:pt>
    <dgm:pt modelId="{EB500D6F-A718-4B8B-A57C-0A9443663A65}" type="pres">
      <dgm:prSet presAssocID="{BF1DD874-26C0-4CAF-B685-F2184BDA49B9}" presName="hierChild5" presStyleCnt="0"/>
      <dgm:spPr/>
    </dgm:pt>
    <dgm:pt modelId="{0CC3DCF3-251B-49C3-9EED-A40EAEDF4FE6}" type="pres">
      <dgm:prSet presAssocID="{765893A4-3837-44E1-AE46-FDE9D85DBC2A}" presName="Name37" presStyleLbl="parChTrans1D2" presStyleIdx="1" presStyleCnt="2"/>
      <dgm:spPr/>
      <dgm:t>
        <a:bodyPr/>
        <a:lstStyle/>
        <a:p>
          <a:endParaRPr lang="en-US"/>
        </a:p>
      </dgm:t>
    </dgm:pt>
    <dgm:pt modelId="{B6E11199-F014-47B9-B4E9-F5040692D4DC}" type="pres">
      <dgm:prSet presAssocID="{5C11C13C-4CED-416C-AA0C-EC14338F64AD}" presName="hierRoot2" presStyleCnt="0">
        <dgm:presLayoutVars>
          <dgm:hierBranch val="init"/>
        </dgm:presLayoutVars>
      </dgm:prSet>
      <dgm:spPr/>
    </dgm:pt>
    <dgm:pt modelId="{961566EB-A603-4635-B83D-A996C8925AE5}" type="pres">
      <dgm:prSet presAssocID="{5C11C13C-4CED-416C-AA0C-EC14338F64AD}" presName="rootComposite" presStyleCnt="0"/>
      <dgm:spPr/>
    </dgm:pt>
    <dgm:pt modelId="{E2ECC414-E405-4810-A47B-80A0F3594B5F}" type="pres">
      <dgm:prSet presAssocID="{5C11C13C-4CED-416C-AA0C-EC14338F64AD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9BCF426-F9F7-4102-B7FD-661F46E78C1E}" type="pres">
      <dgm:prSet presAssocID="{5C11C13C-4CED-416C-AA0C-EC14338F64AD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452EE9A-88E4-433C-8692-0D2E47346488}" type="pres">
      <dgm:prSet presAssocID="{5C11C13C-4CED-416C-AA0C-EC14338F64AD}" presName="rootConnector" presStyleLbl="node2" presStyleIdx="0" presStyleCnt="0"/>
      <dgm:spPr/>
      <dgm:t>
        <a:bodyPr/>
        <a:lstStyle/>
        <a:p>
          <a:endParaRPr lang="en-US"/>
        </a:p>
      </dgm:t>
    </dgm:pt>
    <dgm:pt modelId="{1D07D99E-8877-4D23-8DCA-3BE1A1E4C6A9}" type="pres">
      <dgm:prSet presAssocID="{5C11C13C-4CED-416C-AA0C-EC14338F64AD}" presName="hierChild4" presStyleCnt="0"/>
      <dgm:spPr/>
    </dgm:pt>
    <dgm:pt modelId="{D4121B9A-BD9E-4143-AB00-A0F5E26695A7}" type="pres">
      <dgm:prSet presAssocID="{5C11C13C-4CED-416C-AA0C-EC14338F64AD}" presName="hierChild5" presStyleCnt="0"/>
      <dgm:spPr/>
    </dgm:pt>
    <dgm:pt modelId="{803C4F90-1D85-481E-810C-53D4C9B12577}" type="pres">
      <dgm:prSet presAssocID="{E34BC032-BD52-4F77-B343-498D33CCD69D}" presName="hierChild3" presStyleCnt="0"/>
      <dgm:spPr/>
    </dgm:pt>
  </dgm:ptLst>
  <dgm:cxnLst>
    <dgm:cxn modelId="{3CEE1E9B-36BF-4623-848A-40482D274459}" type="presOf" srcId="{E34BC032-BD52-4F77-B343-498D33CCD69D}" destId="{A5C75CD0-A66E-4906-AE36-87591760EDD5}" srcOrd="1" destOrd="0" presId="urn:microsoft.com/office/officeart/2008/layout/NameandTitleOrganizationalChart"/>
    <dgm:cxn modelId="{473356D0-5A6F-4A7F-B2D4-4497A53D43D9}" type="presOf" srcId="{765893A4-3837-44E1-AE46-FDE9D85DBC2A}" destId="{0CC3DCF3-251B-49C3-9EED-A40EAEDF4FE6}" srcOrd="0" destOrd="0" presId="urn:microsoft.com/office/officeart/2008/layout/NameandTitleOrganizationalChart"/>
    <dgm:cxn modelId="{7E4B0B8E-7FC8-438A-B0F9-931A71833F9E}" type="presOf" srcId="{7A243F80-37D0-48EE-961B-17ACE3E703B8}" destId="{03F2103E-18D1-492A-BB6A-EE902B9A26FE}" srcOrd="0" destOrd="0" presId="urn:microsoft.com/office/officeart/2008/layout/NameandTitleOrganizationalChart"/>
    <dgm:cxn modelId="{2AD1672D-7E3C-4798-AECF-638A853955D4}" type="presOf" srcId="{078AFD15-8DC8-4529-BC0E-2918F94ACB6F}" destId="{83E59751-425F-4176-8CB4-E6C8191F6B0E}" srcOrd="0" destOrd="0" presId="urn:microsoft.com/office/officeart/2008/layout/NameandTitleOrganizationalChart"/>
    <dgm:cxn modelId="{80FF69F3-E1DF-483B-A0FF-A1BB340A6C6B}" type="presOf" srcId="{5C11C13C-4CED-416C-AA0C-EC14338F64AD}" destId="{E2ECC414-E405-4810-A47B-80A0F3594B5F}" srcOrd="0" destOrd="0" presId="urn:microsoft.com/office/officeart/2008/layout/NameandTitleOrganizationalChart"/>
    <dgm:cxn modelId="{15EA2A0C-11E6-4D4A-B48B-AA6399DE9DA8}" srcId="{E36825C8-C640-45C6-95C2-27C9B5CF105D}" destId="{E34BC032-BD52-4F77-B343-498D33CCD69D}" srcOrd="0" destOrd="0" parTransId="{F5883009-DA24-4EBC-9C74-AD732932A65B}" sibTransId="{7A243F80-37D0-48EE-961B-17ACE3E703B8}"/>
    <dgm:cxn modelId="{51E7FA3D-C419-4B52-90AE-82986E1D21D6}" type="presOf" srcId="{BF1DD874-26C0-4CAF-B685-F2184BDA49B9}" destId="{84C11C55-37CA-425C-9E43-235440C6A447}" srcOrd="0" destOrd="0" presId="urn:microsoft.com/office/officeart/2008/layout/NameandTitleOrganizationalChart"/>
    <dgm:cxn modelId="{10BBF846-D515-4EED-A424-0B6BD9802DA8}" srcId="{E34BC032-BD52-4F77-B343-498D33CCD69D}" destId="{5C11C13C-4CED-416C-AA0C-EC14338F64AD}" srcOrd="1" destOrd="0" parTransId="{765893A4-3837-44E1-AE46-FDE9D85DBC2A}" sibTransId="{8BB0C86F-7945-4F37-86D2-078D48AC1B70}"/>
    <dgm:cxn modelId="{89ADCC11-FB36-44BB-A038-6D3FC5526093}" type="presOf" srcId="{8BB0C86F-7945-4F37-86D2-078D48AC1B70}" destId="{69BCF426-F9F7-4102-B7FD-661F46E78C1E}" srcOrd="0" destOrd="0" presId="urn:microsoft.com/office/officeart/2008/layout/NameandTitleOrganizationalChart"/>
    <dgm:cxn modelId="{FA022011-FF98-48E6-970E-29FE6488C40E}" srcId="{E34BC032-BD52-4F77-B343-498D33CCD69D}" destId="{BF1DD874-26C0-4CAF-B685-F2184BDA49B9}" srcOrd="0" destOrd="0" parTransId="{078AFD15-8DC8-4529-BC0E-2918F94ACB6F}" sibTransId="{23D9B490-D35E-4FAB-9021-6D0DF8725837}"/>
    <dgm:cxn modelId="{513AF1CA-26AA-432C-A528-3BAEC3FB2486}" type="presOf" srcId="{5C11C13C-4CED-416C-AA0C-EC14338F64AD}" destId="{2452EE9A-88E4-433C-8692-0D2E47346488}" srcOrd="1" destOrd="0" presId="urn:microsoft.com/office/officeart/2008/layout/NameandTitleOrganizationalChart"/>
    <dgm:cxn modelId="{A44ED169-DBE7-41FF-99AE-A51CF450F6B9}" type="presOf" srcId="{BF1DD874-26C0-4CAF-B685-F2184BDA49B9}" destId="{A8222456-85C0-449D-BC5C-A6255E8F25FE}" srcOrd="1" destOrd="0" presId="urn:microsoft.com/office/officeart/2008/layout/NameandTitleOrganizationalChart"/>
    <dgm:cxn modelId="{4C06368A-FEE7-4CD2-8B5E-90AF3758EEB7}" type="presOf" srcId="{E34BC032-BD52-4F77-B343-498D33CCD69D}" destId="{1727D20B-6195-4DA3-A068-899C1F89BD85}" srcOrd="0" destOrd="0" presId="urn:microsoft.com/office/officeart/2008/layout/NameandTitleOrganizationalChart"/>
    <dgm:cxn modelId="{F99E3510-602C-4E79-9F2C-3E0983733474}" type="presOf" srcId="{E36825C8-C640-45C6-95C2-27C9B5CF105D}" destId="{039EB54E-4830-4A0C-AE55-E121EC631B26}" srcOrd="0" destOrd="0" presId="urn:microsoft.com/office/officeart/2008/layout/NameandTitleOrganizationalChart"/>
    <dgm:cxn modelId="{C7F79208-4F5E-439D-8D27-97FD9574C4D7}" type="presOf" srcId="{23D9B490-D35E-4FAB-9021-6D0DF8725837}" destId="{7028FADA-1EB8-497B-B81F-376D5BBCC79A}" srcOrd="0" destOrd="0" presId="urn:microsoft.com/office/officeart/2008/layout/NameandTitleOrganizationalChart"/>
    <dgm:cxn modelId="{DD26C417-2F36-4323-AD6B-C6C90AAC2A53}" type="presParOf" srcId="{039EB54E-4830-4A0C-AE55-E121EC631B26}" destId="{3C0688C2-A028-4C93-8BFE-97F307ACED05}" srcOrd="0" destOrd="0" presId="urn:microsoft.com/office/officeart/2008/layout/NameandTitleOrganizationalChart"/>
    <dgm:cxn modelId="{21F90FCC-45A8-4045-B956-BE6878A5132B}" type="presParOf" srcId="{3C0688C2-A028-4C93-8BFE-97F307ACED05}" destId="{A54C8B2C-19AA-486D-A50E-E34A68C38B89}" srcOrd="0" destOrd="0" presId="urn:microsoft.com/office/officeart/2008/layout/NameandTitleOrganizationalChart"/>
    <dgm:cxn modelId="{D97BB645-F446-405D-B5C4-8E6F69D2F6C9}" type="presParOf" srcId="{A54C8B2C-19AA-486D-A50E-E34A68C38B89}" destId="{1727D20B-6195-4DA3-A068-899C1F89BD85}" srcOrd="0" destOrd="0" presId="urn:microsoft.com/office/officeart/2008/layout/NameandTitleOrganizationalChart"/>
    <dgm:cxn modelId="{6EE5D820-0080-49A0-86D1-AEFCE39E0C7D}" type="presParOf" srcId="{A54C8B2C-19AA-486D-A50E-E34A68C38B89}" destId="{03F2103E-18D1-492A-BB6A-EE902B9A26FE}" srcOrd="1" destOrd="0" presId="urn:microsoft.com/office/officeart/2008/layout/NameandTitleOrganizationalChart"/>
    <dgm:cxn modelId="{F05B920A-F22E-4E1F-8224-01CE9FD1CBFA}" type="presParOf" srcId="{A54C8B2C-19AA-486D-A50E-E34A68C38B89}" destId="{A5C75CD0-A66E-4906-AE36-87591760EDD5}" srcOrd="2" destOrd="0" presId="urn:microsoft.com/office/officeart/2008/layout/NameandTitleOrganizationalChart"/>
    <dgm:cxn modelId="{C17B9C75-6E17-4CB4-88BA-4C886AB4CEB1}" type="presParOf" srcId="{3C0688C2-A028-4C93-8BFE-97F307ACED05}" destId="{D5706409-7A4E-426B-8CC4-CA658FB18737}" srcOrd="1" destOrd="0" presId="urn:microsoft.com/office/officeart/2008/layout/NameandTitleOrganizationalChart"/>
    <dgm:cxn modelId="{23C1B904-8075-48A8-8E49-022BB3E8E809}" type="presParOf" srcId="{D5706409-7A4E-426B-8CC4-CA658FB18737}" destId="{83E59751-425F-4176-8CB4-E6C8191F6B0E}" srcOrd="0" destOrd="0" presId="urn:microsoft.com/office/officeart/2008/layout/NameandTitleOrganizationalChart"/>
    <dgm:cxn modelId="{7A0A05E5-5D16-4780-A16A-0811A8F2E712}" type="presParOf" srcId="{D5706409-7A4E-426B-8CC4-CA658FB18737}" destId="{9C6CDC1D-EE59-4CF4-9A3D-BCC8ECF3E21A}" srcOrd="1" destOrd="0" presId="urn:microsoft.com/office/officeart/2008/layout/NameandTitleOrganizationalChart"/>
    <dgm:cxn modelId="{2CDAD1F6-5EB9-4053-B24D-59EB7E2C221E}" type="presParOf" srcId="{9C6CDC1D-EE59-4CF4-9A3D-BCC8ECF3E21A}" destId="{A3038A57-3B4E-4DB7-80A5-F2B7384CD369}" srcOrd="0" destOrd="0" presId="urn:microsoft.com/office/officeart/2008/layout/NameandTitleOrganizationalChart"/>
    <dgm:cxn modelId="{CAFE32C9-A3CC-484F-94E6-CB4D0E079510}" type="presParOf" srcId="{A3038A57-3B4E-4DB7-80A5-F2B7384CD369}" destId="{84C11C55-37CA-425C-9E43-235440C6A447}" srcOrd="0" destOrd="0" presId="urn:microsoft.com/office/officeart/2008/layout/NameandTitleOrganizationalChart"/>
    <dgm:cxn modelId="{D9982900-367B-4C06-AC30-DADA63051FA4}" type="presParOf" srcId="{A3038A57-3B4E-4DB7-80A5-F2B7384CD369}" destId="{7028FADA-1EB8-497B-B81F-376D5BBCC79A}" srcOrd="1" destOrd="0" presId="urn:microsoft.com/office/officeart/2008/layout/NameandTitleOrganizationalChart"/>
    <dgm:cxn modelId="{A510EE19-5012-4E2C-88AA-4DA9AEC0A2C6}" type="presParOf" srcId="{A3038A57-3B4E-4DB7-80A5-F2B7384CD369}" destId="{A8222456-85C0-449D-BC5C-A6255E8F25FE}" srcOrd="2" destOrd="0" presId="urn:microsoft.com/office/officeart/2008/layout/NameandTitleOrganizationalChart"/>
    <dgm:cxn modelId="{53B22332-8DE3-425B-96F4-477BC714544F}" type="presParOf" srcId="{9C6CDC1D-EE59-4CF4-9A3D-BCC8ECF3E21A}" destId="{E8DD7A18-C784-4E2B-A967-EB4BDD8FE64F}" srcOrd="1" destOrd="0" presId="urn:microsoft.com/office/officeart/2008/layout/NameandTitleOrganizationalChart"/>
    <dgm:cxn modelId="{E3DCFD0B-644E-4463-AC97-6B3A936A7966}" type="presParOf" srcId="{9C6CDC1D-EE59-4CF4-9A3D-BCC8ECF3E21A}" destId="{EB500D6F-A718-4B8B-A57C-0A9443663A65}" srcOrd="2" destOrd="0" presId="urn:microsoft.com/office/officeart/2008/layout/NameandTitleOrganizationalChart"/>
    <dgm:cxn modelId="{6A7F800A-9F02-4AD1-A8A8-D535C92D0DD3}" type="presParOf" srcId="{D5706409-7A4E-426B-8CC4-CA658FB18737}" destId="{0CC3DCF3-251B-49C3-9EED-A40EAEDF4FE6}" srcOrd="2" destOrd="0" presId="urn:microsoft.com/office/officeart/2008/layout/NameandTitleOrganizationalChart"/>
    <dgm:cxn modelId="{CE05568A-A5A0-4833-80A4-66F5716D78AC}" type="presParOf" srcId="{D5706409-7A4E-426B-8CC4-CA658FB18737}" destId="{B6E11199-F014-47B9-B4E9-F5040692D4DC}" srcOrd="3" destOrd="0" presId="urn:microsoft.com/office/officeart/2008/layout/NameandTitleOrganizationalChart"/>
    <dgm:cxn modelId="{6C8BFEF8-6D58-4008-8E71-E414E42FBDA0}" type="presParOf" srcId="{B6E11199-F014-47B9-B4E9-F5040692D4DC}" destId="{961566EB-A603-4635-B83D-A996C8925AE5}" srcOrd="0" destOrd="0" presId="urn:microsoft.com/office/officeart/2008/layout/NameandTitleOrganizationalChart"/>
    <dgm:cxn modelId="{422A9714-3F92-412A-95F1-7E03B9314F35}" type="presParOf" srcId="{961566EB-A603-4635-B83D-A996C8925AE5}" destId="{E2ECC414-E405-4810-A47B-80A0F3594B5F}" srcOrd="0" destOrd="0" presId="urn:microsoft.com/office/officeart/2008/layout/NameandTitleOrganizationalChart"/>
    <dgm:cxn modelId="{9317088A-441C-45DB-93D2-37781C08FDA9}" type="presParOf" srcId="{961566EB-A603-4635-B83D-A996C8925AE5}" destId="{69BCF426-F9F7-4102-B7FD-661F46E78C1E}" srcOrd="1" destOrd="0" presId="urn:microsoft.com/office/officeart/2008/layout/NameandTitleOrganizationalChart"/>
    <dgm:cxn modelId="{AAADD6D9-C7DD-4130-91A4-F1866A56C6EC}" type="presParOf" srcId="{961566EB-A603-4635-B83D-A996C8925AE5}" destId="{2452EE9A-88E4-433C-8692-0D2E47346488}" srcOrd="2" destOrd="0" presId="urn:microsoft.com/office/officeart/2008/layout/NameandTitleOrganizationalChart"/>
    <dgm:cxn modelId="{B0B04EA5-ED85-4CFA-9E04-989931296BE4}" type="presParOf" srcId="{B6E11199-F014-47B9-B4E9-F5040692D4DC}" destId="{1D07D99E-8877-4D23-8DCA-3BE1A1E4C6A9}" srcOrd="1" destOrd="0" presId="urn:microsoft.com/office/officeart/2008/layout/NameandTitleOrganizationalChart"/>
    <dgm:cxn modelId="{B356C9ED-D3BB-4296-8BD3-730D4A0F5CBE}" type="presParOf" srcId="{B6E11199-F014-47B9-B4E9-F5040692D4DC}" destId="{D4121B9A-BD9E-4143-AB00-A0F5E26695A7}" srcOrd="2" destOrd="0" presId="urn:microsoft.com/office/officeart/2008/layout/NameandTitleOrganizationalChart"/>
    <dgm:cxn modelId="{A4D53134-822A-4EEC-936F-E5950318226F}" type="presParOf" srcId="{3C0688C2-A028-4C93-8BFE-97F307ACED05}" destId="{803C4F90-1D85-481E-810C-53D4C9B1257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FC9679E-AEBC-4793-A331-82054BE45BB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7C021E3-40C7-46F9-AF8F-FF4A379D6E6E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A0294DB-8DC9-4551-B27F-9A29D47EE503}" type="parTrans" cxnId="{D60B9DCB-7644-4273-B38E-D58094236642}">
      <dgm:prSet/>
      <dgm:spPr/>
      <dgm:t>
        <a:bodyPr/>
        <a:lstStyle/>
        <a:p>
          <a:endParaRPr lang="en-US"/>
        </a:p>
      </dgm:t>
    </dgm:pt>
    <dgm:pt modelId="{7B32D72F-B322-4D9D-B71E-9D3C1ECE1358}" type="sibTrans" cxnId="{D60B9DCB-7644-4273-B38E-D58094236642}">
      <dgm:prSet/>
      <dgm:spPr/>
      <dgm:t>
        <a:bodyPr/>
        <a:lstStyle/>
        <a:p>
          <a:r>
            <a:rPr lang="es-MX" dirty="0" smtClean="0"/>
            <a:t>Marisol </a:t>
          </a:r>
          <a:r>
            <a:rPr lang="es-MX" dirty="0" err="1" smtClean="0"/>
            <a:t>Antillón</a:t>
          </a:r>
          <a:endParaRPr lang="en-US" dirty="0"/>
        </a:p>
      </dgm:t>
    </dgm:pt>
    <dgm:pt modelId="{560ADD17-3AE5-4455-A6C5-CC5197457428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32B5721D-5F02-4377-913E-6B9C281E786F}" type="parTrans" cxnId="{2E7ED720-4D3E-4FE4-A99A-0119B548197E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AA62F80D-866E-4B13-9F66-5B9E33B027E4}" type="sibTrans" cxnId="{2E7ED720-4D3E-4FE4-A99A-0119B548197E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s-MX" dirty="0" smtClean="0"/>
            <a:t>César Chávez</a:t>
          </a:r>
          <a:endParaRPr lang="en-US" dirty="0"/>
        </a:p>
      </dgm:t>
    </dgm:pt>
    <dgm:pt modelId="{47A684A7-9B8E-4BB6-912B-0B73B35069E3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FF7ECB22-097C-4FCC-801B-D57DF0E1F8A6}" type="parTrans" cxnId="{2DD012EC-F766-48D5-AA8E-161074171A77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A6DF4575-2EBD-415A-A477-E8A43CEA19AA}" type="sibTrans" cxnId="{2DD012EC-F766-48D5-AA8E-161074171A77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s-MX" dirty="0" smtClean="0"/>
            <a:t>Ana María García</a:t>
          </a:r>
          <a:endParaRPr lang="en-US" dirty="0"/>
        </a:p>
      </dgm:t>
    </dgm:pt>
    <dgm:pt modelId="{30356873-739B-4AB8-BCDB-033A55BEE650}">
      <dgm:prSet phldrT="[Texto]"/>
      <dgm:spPr>
        <a:solidFill>
          <a:srgbClr val="C05050"/>
        </a:solidFill>
      </dgm:spPr>
      <dgm:t>
        <a:bodyPr/>
        <a:lstStyle/>
        <a:p>
          <a:r>
            <a:rPr lang="es-MX" dirty="0" smtClean="0"/>
            <a:t>Auxiliar Acción Móvil</a:t>
          </a:r>
          <a:endParaRPr lang="en-US" dirty="0"/>
        </a:p>
      </dgm:t>
    </dgm:pt>
    <dgm:pt modelId="{F7726826-6BA6-4E1A-8211-CDCB45C501A0}" type="parTrans" cxnId="{26FF7DDC-14EE-4C6A-A34C-2DDCDC839B83}">
      <dgm:prSet/>
      <dgm:spPr>
        <a:ln>
          <a:solidFill>
            <a:srgbClr val="C05050"/>
          </a:solidFill>
        </a:ln>
      </dgm:spPr>
      <dgm:t>
        <a:bodyPr/>
        <a:lstStyle/>
        <a:p>
          <a:endParaRPr lang="en-US"/>
        </a:p>
      </dgm:t>
    </dgm:pt>
    <dgm:pt modelId="{C7564775-6005-4219-A43D-0238E8B97CAE}" type="sibTrans" cxnId="{26FF7DDC-14EE-4C6A-A34C-2DDCDC839B83}">
      <dgm:prSet/>
      <dgm:spPr>
        <a:ln>
          <a:solidFill>
            <a:srgbClr val="C05050"/>
          </a:solidFill>
        </a:ln>
      </dgm:spPr>
      <dgm:t>
        <a:bodyPr/>
        <a:lstStyle/>
        <a:p>
          <a:r>
            <a:rPr lang="es-MX" dirty="0" smtClean="0"/>
            <a:t>Jonathan Rodríguez</a:t>
          </a:r>
          <a:endParaRPr lang="en-US" dirty="0"/>
        </a:p>
      </dgm:t>
    </dgm:pt>
    <dgm:pt modelId="{2C40D96D-CEE2-4478-A331-436241AAD399}" type="pres">
      <dgm:prSet presAssocID="{7FC9679E-AEBC-4793-A331-82054BE45B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F70B9D-9BCB-41CB-9E58-58D6C1FF810C}" type="pres">
      <dgm:prSet presAssocID="{A7C021E3-40C7-46F9-AF8F-FF4A379D6E6E}" presName="hierRoot1" presStyleCnt="0">
        <dgm:presLayoutVars>
          <dgm:hierBranch val="init"/>
        </dgm:presLayoutVars>
      </dgm:prSet>
      <dgm:spPr/>
    </dgm:pt>
    <dgm:pt modelId="{B77CDB00-F30F-4E74-8F61-0C76E4FE0010}" type="pres">
      <dgm:prSet presAssocID="{A7C021E3-40C7-46F9-AF8F-FF4A379D6E6E}" presName="rootComposite1" presStyleCnt="0"/>
      <dgm:spPr/>
    </dgm:pt>
    <dgm:pt modelId="{89AE37A3-F78A-40BE-8F5C-EC98F783EE21}" type="pres">
      <dgm:prSet presAssocID="{A7C021E3-40C7-46F9-AF8F-FF4A379D6E6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7BDAABD-DF9E-4ECF-80DE-ACE4FA717B21}" type="pres">
      <dgm:prSet presAssocID="{A7C021E3-40C7-46F9-AF8F-FF4A379D6E6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064D021-4BCB-4F21-9B78-BEBAA6008AB1}" type="pres">
      <dgm:prSet presAssocID="{A7C021E3-40C7-46F9-AF8F-FF4A379D6E6E}" presName="rootConnector1" presStyleLbl="node1" presStyleIdx="0" presStyleCnt="3"/>
      <dgm:spPr/>
      <dgm:t>
        <a:bodyPr/>
        <a:lstStyle/>
        <a:p>
          <a:endParaRPr lang="en-US"/>
        </a:p>
      </dgm:t>
    </dgm:pt>
    <dgm:pt modelId="{892BBB3C-24C0-4B31-B79E-D44DDBC7F666}" type="pres">
      <dgm:prSet presAssocID="{A7C021E3-40C7-46F9-AF8F-FF4A379D6E6E}" presName="hierChild2" presStyleCnt="0"/>
      <dgm:spPr/>
    </dgm:pt>
    <dgm:pt modelId="{75C9BA71-ADBF-4662-8094-7C9041AFEC3F}" type="pres">
      <dgm:prSet presAssocID="{32B5721D-5F02-4377-913E-6B9C281E786F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7D43B56-7852-4596-8E5C-EA408AA87556}" type="pres">
      <dgm:prSet presAssocID="{560ADD17-3AE5-4455-A6C5-CC5197457428}" presName="hierRoot2" presStyleCnt="0">
        <dgm:presLayoutVars>
          <dgm:hierBranch val="init"/>
        </dgm:presLayoutVars>
      </dgm:prSet>
      <dgm:spPr/>
    </dgm:pt>
    <dgm:pt modelId="{03B54D73-E122-4B07-912C-B97B4A8683CE}" type="pres">
      <dgm:prSet presAssocID="{560ADD17-3AE5-4455-A6C5-CC5197457428}" presName="rootComposite" presStyleCnt="0"/>
      <dgm:spPr/>
    </dgm:pt>
    <dgm:pt modelId="{4540FF11-E526-47B5-994A-CDA323AE9DDC}" type="pres">
      <dgm:prSet presAssocID="{560ADD17-3AE5-4455-A6C5-CC5197457428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B0A824E-3480-4EE1-9F0F-7D852E3D5CC8}" type="pres">
      <dgm:prSet presAssocID="{560ADD17-3AE5-4455-A6C5-CC5197457428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FA88516-1BF4-4C80-AA16-5C53B720E27D}" type="pres">
      <dgm:prSet presAssocID="{560ADD17-3AE5-4455-A6C5-CC5197457428}" presName="rootConnector" presStyleLbl="node2" presStyleIdx="0" presStyleCnt="0"/>
      <dgm:spPr/>
      <dgm:t>
        <a:bodyPr/>
        <a:lstStyle/>
        <a:p>
          <a:endParaRPr lang="en-US"/>
        </a:p>
      </dgm:t>
    </dgm:pt>
    <dgm:pt modelId="{FB587551-7730-4388-9F9B-B5302E2F7545}" type="pres">
      <dgm:prSet presAssocID="{560ADD17-3AE5-4455-A6C5-CC5197457428}" presName="hierChild4" presStyleCnt="0"/>
      <dgm:spPr/>
    </dgm:pt>
    <dgm:pt modelId="{BFC3740F-3DD5-484E-BC40-54191AB009E5}" type="pres">
      <dgm:prSet presAssocID="{560ADD17-3AE5-4455-A6C5-CC5197457428}" presName="hierChild5" presStyleCnt="0"/>
      <dgm:spPr/>
    </dgm:pt>
    <dgm:pt modelId="{E04E2FE1-27B7-4DD0-8F26-70500C6455EA}" type="pres">
      <dgm:prSet presAssocID="{FF7ECB22-097C-4FCC-801B-D57DF0E1F8A6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5C4E832-30D7-43D6-80B2-7CC6A653EDDD}" type="pres">
      <dgm:prSet presAssocID="{47A684A7-9B8E-4BB6-912B-0B73B35069E3}" presName="hierRoot2" presStyleCnt="0">
        <dgm:presLayoutVars>
          <dgm:hierBranch val="init"/>
        </dgm:presLayoutVars>
      </dgm:prSet>
      <dgm:spPr/>
    </dgm:pt>
    <dgm:pt modelId="{551DA69A-9983-4FCB-A7EB-166FEA8F1DC7}" type="pres">
      <dgm:prSet presAssocID="{47A684A7-9B8E-4BB6-912B-0B73B35069E3}" presName="rootComposite" presStyleCnt="0"/>
      <dgm:spPr/>
    </dgm:pt>
    <dgm:pt modelId="{268BB5A2-61D0-412F-B82E-BCAC554FDB02}" type="pres">
      <dgm:prSet presAssocID="{47A684A7-9B8E-4BB6-912B-0B73B35069E3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96C666-725A-4F06-96E3-9B3A74ACDD83}" type="pres">
      <dgm:prSet presAssocID="{47A684A7-9B8E-4BB6-912B-0B73B35069E3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0B4D6F4-D43C-4A28-AE82-1FACDA8486E3}" type="pres">
      <dgm:prSet presAssocID="{47A684A7-9B8E-4BB6-912B-0B73B35069E3}" presName="rootConnector" presStyleLbl="node2" presStyleIdx="0" presStyleCnt="0"/>
      <dgm:spPr/>
      <dgm:t>
        <a:bodyPr/>
        <a:lstStyle/>
        <a:p>
          <a:endParaRPr lang="en-US"/>
        </a:p>
      </dgm:t>
    </dgm:pt>
    <dgm:pt modelId="{235C8EB3-F3A0-43B3-B9F1-EFFB21CF952C}" type="pres">
      <dgm:prSet presAssocID="{47A684A7-9B8E-4BB6-912B-0B73B35069E3}" presName="hierChild4" presStyleCnt="0"/>
      <dgm:spPr/>
    </dgm:pt>
    <dgm:pt modelId="{874ABC0B-ACB5-4D95-900F-C075B20AF54B}" type="pres">
      <dgm:prSet presAssocID="{47A684A7-9B8E-4BB6-912B-0B73B35069E3}" presName="hierChild5" presStyleCnt="0"/>
      <dgm:spPr/>
    </dgm:pt>
    <dgm:pt modelId="{2CC3D0E6-C04E-42E5-B65D-022EEB86FC1E}" type="pres">
      <dgm:prSet presAssocID="{F7726826-6BA6-4E1A-8211-CDCB45C501A0}" presName="Name37" presStyleLbl="parChTrans1D2" presStyleIdx="2" presStyleCnt="3"/>
      <dgm:spPr/>
      <dgm:t>
        <a:bodyPr/>
        <a:lstStyle/>
        <a:p>
          <a:endParaRPr lang="en-US"/>
        </a:p>
      </dgm:t>
    </dgm:pt>
    <dgm:pt modelId="{01084F88-CDAC-4E08-9C0B-816B44BAE8FB}" type="pres">
      <dgm:prSet presAssocID="{30356873-739B-4AB8-BCDB-033A55BEE650}" presName="hierRoot2" presStyleCnt="0">
        <dgm:presLayoutVars>
          <dgm:hierBranch val="init"/>
        </dgm:presLayoutVars>
      </dgm:prSet>
      <dgm:spPr/>
    </dgm:pt>
    <dgm:pt modelId="{E18BA18D-EDF2-474A-A56D-E899AFD2C22E}" type="pres">
      <dgm:prSet presAssocID="{30356873-739B-4AB8-BCDB-033A55BEE650}" presName="rootComposite" presStyleCnt="0"/>
      <dgm:spPr/>
    </dgm:pt>
    <dgm:pt modelId="{06431EB7-B6F3-4396-8096-AF8F3018FB7A}" type="pres">
      <dgm:prSet presAssocID="{30356873-739B-4AB8-BCDB-033A55BEE650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63D5DCB-F0AC-4156-A869-25AFFB0E9370}" type="pres">
      <dgm:prSet presAssocID="{30356873-739B-4AB8-BCDB-033A55BEE650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CDA559A-8F0E-4689-9BF5-091905EE182D}" type="pres">
      <dgm:prSet presAssocID="{30356873-739B-4AB8-BCDB-033A55BEE650}" presName="rootConnector" presStyleLbl="node2" presStyleIdx="0" presStyleCnt="0"/>
      <dgm:spPr/>
      <dgm:t>
        <a:bodyPr/>
        <a:lstStyle/>
        <a:p>
          <a:endParaRPr lang="en-US"/>
        </a:p>
      </dgm:t>
    </dgm:pt>
    <dgm:pt modelId="{009AC4A4-11D2-4974-9D0B-A0D751B2D47C}" type="pres">
      <dgm:prSet presAssocID="{30356873-739B-4AB8-BCDB-033A55BEE650}" presName="hierChild4" presStyleCnt="0"/>
      <dgm:spPr/>
    </dgm:pt>
    <dgm:pt modelId="{0CDE5618-CADA-4C91-9252-F766FDF16D2A}" type="pres">
      <dgm:prSet presAssocID="{30356873-739B-4AB8-BCDB-033A55BEE650}" presName="hierChild5" presStyleCnt="0"/>
      <dgm:spPr/>
    </dgm:pt>
    <dgm:pt modelId="{0102F6AF-D3C9-4447-B3F6-60CE4A7C9A99}" type="pres">
      <dgm:prSet presAssocID="{A7C021E3-40C7-46F9-AF8F-FF4A379D6E6E}" presName="hierChild3" presStyleCnt="0"/>
      <dgm:spPr/>
    </dgm:pt>
  </dgm:ptLst>
  <dgm:cxnLst>
    <dgm:cxn modelId="{0914AA55-D814-4FD1-AD37-79D2DB9F28BE}" type="presOf" srcId="{A6DF4575-2EBD-415A-A477-E8A43CEA19AA}" destId="{A296C666-725A-4F06-96E3-9B3A74ACDD83}" srcOrd="0" destOrd="0" presId="urn:microsoft.com/office/officeart/2008/layout/NameandTitleOrganizationalChart"/>
    <dgm:cxn modelId="{8D7BE7BB-F3A8-4FD6-B3B4-E10DDD708B39}" type="presOf" srcId="{30356873-739B-4AB8-BCDB-033A55BEE650}" destId="{ECDA559A-8F0E-4689-9BF5-091905EE182D}" srcOrd="1" destOrd="0" presId="urn:microsoft.com/office/officeart/2008/layout/NameandTitleOrganizationalChart"/>
    <dgm:cxn modelId="{3742FF1F-0A9E-41C7-9AA3-887A7395E270}" type="presOf" srcId="{32B5721D-5F02-4377-913E-6B9C281E786F}" destId="{75C9BA71-ADBF-4662-8094-7C9041AFEC3F}" srcOrd="0" destOrd="0" presId="urn:microsoft.com/office/officeart/2008/layout/NameandTitleOrganizationalChart"/>
    <dgm:cxn modelId="{39109888-45AB-4862-B35B-30B69E5E350E}" type="presOf" srcId="{7B32D72F-B322-4D9D-B71E-9D3C1ECE1358}" destId="{E7BDAABD-DF9E-4ECF-80DE-ACE4FA717B21}" srcOrd="0" destOrd="0" presId="urn:microsoft.com/office/officeart/2008/layout/NameandTitleOrganizationalChart"/>
    <dgm:cxn modelId="{D60B9DCB-7644-4273-B38E-D58094236642}" srcId="{7FC9679E-AEBC-4793-A331-82054BE45BBE}" destId="{A7C021E3-40C7-46F9-AF8F-FF4A379D6E6E}" srcOrd="0" destOrd="0" parTransId="{EA0294DB-8DC9-4551-B27F-9A29D47EE503}" sibTransId="{7B32D72F-B322-4D9D-B71E-9D3C1ECE1358}"/>
    <dgm:cxn modelId="{6DE5E5CA-35FF-4711-9968-AAC1091EE4C0}" type="presOf" srcId="{A7C021E3-40C7-46F9-AF8F-FF4A379D6E6E}" destId="{89AE37A3-F78A-40BE-8F5C-EC98F783EE21}" srcOrd="0" destOrd="0" presId="urn:microsoft.com/office/officeart/2008/layout/NameandTitleOrganizationalChart"/>
    <dgm:cxn modelId="{24AEAB51-E911-4134-84F5-BD8D0637F2CE}" type="presOf" srcId="{560ADD17-3AE5-4455-A6C5-CC5197457428}" destId="{4FA88516-1BF4-4C80-AA16-5C53B720E27D}" srcOrd="1" destOrd="0" presId="urn:microsoft.com/office/officeart/2008/layout/NameandTitleOrganizationalChart"/>
    <dgm:cxn modelId="{30BF06AD-FFE8-41F0-9D65-CB76420FF79F}" type="presOf" srcId="{30356873-739B-4AB8-BCDB-033A55BEE650}" destId="{06431EB7-B6F3-4396-8096-AF8F3018FB7A}" srcOrd="0" destOrd="0" presId="urn:microsoft.com/office/officeart/2008/layout/NameandTitleOrganizationalChart"/>
    <dgm:cxn modelId="{E0ADBAD2-5D22-4827-97D9-5997248B2B9B}" type="presOf" srcId="{7FC9679E-AEBC-4793-A331-82054BE45BBE}" destId="{2C40D96D-CEE2-4478-A331-436241AAD399}" srcOrd="0" destOrd="0" presId="urn:microsoft.com/office/officeart/2008/layout/NameandTitleOrganizationalChart"/>
    <dgm:cxn modelId="{84AE0DED-3A22-42A1-99F5-D28A434D7400}" type="presOf" srcId="{AA62F80D-866E-4B13-9F66-5B9E33B027E4}" destId="{8B0A824E-3480-4EE1-9F0F-7D852E3D5CC8}" srcOrd="0" destOrd="0" presId="urn:microsoft.com/office/officeart/2008/layout/NameandTitleOrganizationalChart"/>
    <dgm:cxn modelId="{A7D78FBF-29AC-4A6C-9364-E51867039AC3}" type="presOf" srcId="{47A684A7-9B8E-4BB6-912B-0B73B35069E3}" destId="{268BB5A2-61D0-412F-B82E-BCAC554FDB02}" srcOrd="0" destOrd="0" presId="urn:microsoft.com/office/officeart/2008/layout/NameandTitleOrganizationalChart"/>
    <dgm:cxn modelId="{26FF7DDC-14EE-4C6A-A34C-2DDCDC839B83}" srcId="{A7C021E3-40C7-46F9-AF8F-FF4A379D6E6E}" destId="{30356873-739B-4AB8-BCDB-033A55BEE650}" srcOrd="2" destOrd="0" parTransId="{F7726826-6BA6-4E1A-8211-CDCB45C501A0}" sibTransId="{C7564775-6005-4219-A43D-0238E8B97CAE}"/>
    <dgm:cxn modelId="{F93B847F-C776-4EFA-9889-EDE6960AFD47}" type="presOf" srcId="{A7C021E3-40C7-46F9-AF8F-FF4A379D6E6E}" destId="{5064D021-4BCB-4F21-9B78-BEBAA6008AB1}" srcOrd="1" destOrd="0" presId="urn:microsoft.com/office/officeart/2008/layout/NameandTitleOrganizationalChart"/>
    <dgm:cxn modelId="{867BF50B-97E0-4EB5-B11B-2BA5A3BAE62B}" type="presOf" srcId="{47A684A7-9B8E-4BB6-912B-0B73B35069E3}" destId="{60B4D6F4-D43C-4A28-AE82-1FACDA8486E3}" srcOrd="1" destOrd="0" presId="urn:microsoft.com/office/officeart/2008/layout/NameandTitleOrganizationalChart"/>
    <dgm:cxn modelId="{49EE84B9-A558-472B-91BD-0A8386895BEF}" type="presOf" srcId="{C7564775-6005-4219-A43D-0238E8B97CAE}" destId="{C63D5DCB-F0AC-4156-A869-25AFFB0E9370}" srcOrd="0" destOrd="0" presId="urn:microsoft.com/office/officeart/2008/layout/NameandTitleOrganizationalChart"/>
    <dgm:cxn modelId="{00F4E9D1-E904-49C6-B99F-74F126CA4595}" type="presOf" srcId="{FF7ECB22-097C-4FCC-801B-D57DF0E1F8A6}" destId="{E04E2FE1-27B7-4DD0-8F26-70500C6455EA}" srcOrd="0" destOrd="0" presId="urn:microsoft.com/office/officeart/2008/layout/NameandTitleOrganizationalChart"/>
    <dgm:cxn modelId="{91721C93-6780-467C-80A4-8F079E54B9BE}" type="presOf" srcId="{560ADD17-3AE5-4455-A6C5-CC5197457428}" destId="{4540FF11-E526-47B5-994A-CDA323AE9DDC}" srcOrd="0" destOrd="0" presId="urn:microsoft.com/office/officeart/2008/layout/NameandTitleOrganizationalChart"/>
    <dgm:cxn modelId="{55A0B7A2-AD67-4E4A-A612-B3DC90634C0B}" type="presOf" srcId="{F7726826-6BA6-4E1A-8211-CDCB45C501A0}" destId="{2CC3D0E6-C04E-42E5-B65D-022EEB86FC1E}" srcOrd="0" destOrd="0" presId="urn:microsoft.com/office/officeart/2008/layout/NameandTitleOrganizationalChart"/>
    <dgm:cxn modelId="{2E7ED720-4D3E-4FE4-A99A-0119B548197E}" srcId="{A7C021E3-40C7-46F9-AF8F-FF4A379D6E6E}" destId="{560ADD17-3AE5-4455-A6C5-CC5197457428}" srcOrd="0" destOrd="0" parTransId="{32B5721D-5F02-4377-913E-6B9C281E786F}" sibTransId="{AA62F80D-866E-4B13-9F66-5B9E33B027E4}"/>
    <dgm:cxn modelId="{2DD012EC-F766-48D5-AA8E-161074171A77}" srcId="{A7C021E3-40C7-46F9-AF8F-FF4A379D6E6E}" destId="{47A684A7-9B8E-4BB6-912B-0B73B35069E3}" srcOrd="1" destOrd="0" parTransId="{FF7ECB22-097C-4FCC-801B-D57DF0E1F8A6}" sibTransId="{A6DF4575-2EBD-415A-A477-E8A43CEA19AA}"/>
    <dgm:cxn modelId="{188A8B47-0740-489F-900F-4E359AEEE254}" type="presParOf" srcId="{2C40D96D-CEE2-4478-A331-436241AAD399}" destId="{FDF70B9D-9BCB-41CB-9E58-58D6C1FF810C}" srcOrd="0" destOrd="0" presId="urn:microsoft.com/office/officeart/2008/layout/NameandTitleOrganizationalChart"/>
    <dgm:cxn modelId="{11045AFD-705C-4EFA-A678-63BAAA144D04}" type="presParOf" srcId="{FDF70B9D-9BCB-41CB-9E58-58D6C1FF810C}" destId="{B77CDB00-F30F-4E74-8F61-0C76E4FE0010}" srcOrd="0" destOrd="0" presId="urn:microsoft.com/office/officeart/2008/layout/NameandTitleOrganizationalChart"/>
    <dgm:cxn modelId="{4D1A31D1-A52E-4299-A815-EE3FA60C2EF2}" type="presParOf" srcId="{B77CDB00-F30F-4E74-8F61-0C76E4FE0010}" destId="{89AE37A3-F78A-40BE-8F5C-EC98F783EE21}" srcOrd="0" destOrd="0" presId="urn:microsoft.com/office/officeart/2008/layout/NameandTitleOrganizationalChart"/>
    <dgm:cxn modelId="{4B2E7843-0CBA-4539-A66A-B9D984449F03}" type="presParOf" srcId="{B77CDB00-F30F-4E74-8F61-0C76E4FE0010}" destId="{E7BDAABD-DF9E-4ECF-80DE-ACE4FA717B21}" srcOrd="1" destOrd="0" presId="urn:microsoft.com/office/officeart/2008/layout/NameandTitleOrganizationalChart"/>
    <dgm:cxn modelId="{D75AB134-3BDB-4B29-8F22-C7AC997C2448}" type="presParOf" srcId="{B77CDB00-F30F-4E74-8F61-0C76E4FE0010}" destId="{5064D021-4BCB-4F21-9B78-BEBAA6008AB1}" srcOrd="2" destOrd="0" presId="urn:microsoft.com/office/officeart/2008/layout/NameandTitleOrganizationalChart"/>
    <dgm:cxn modelId="{92E8A8B2-FE1F-421D-9067-61F9A4ED3B93}" type="presParOf" srcId="{FDF70B9D-9BCB-41CB-9E58-58D6C1FF810C}" destId="{892BBB3C-24C0-4B31-B79E-D44DDBC7F666}" srcOrd="1" destOrd="0" presId="urn:microsoft.com/office/officeart/2008/layout/NameandTitleOrganizationalChart"/>
    <dgm:cxn modelId="{723FC9EC-2B54-41CD-A658-6176A16AB854}" type="presParOf" srcId="{892BBB3C-24C0-4B31-B79E-D44DDBC7F666}" destId="{75C9BA71-ADBF-4662-8094-7C9041AFEC3F}" srcOrd="0" destOrd="0" presId="urn:microsoft.com/office/officeart/2008/layout/NameandTitleOrganizationalChart"/>
    <dgm:cxn modelId="{891764D9-4C8F-4490-8ADA-35503580B58A}" type="presParOf" srcId="{892BBB3C-24C0-4B31-B79E-D44DDBC7F666}" destId="{07D43B56-7852-4596-8E5C-EA408AA87556}" srcOrd="1" destOrd="0" presId="urn:microsoft.com/office/officeart/2008/layout/NameandTitleOrganizationalChart"/>
    <dgm:cxn modelId="{61EC5B0D-BCF2-4AEA-BCB6-0E9337F20175}" type="presParOf" srcId="{07D43B56-7852-4596-8E5C-EA408AA87556}" destId="{03B54D73-E122-4B07-912C-B97B4A8683CE}" srcOrd="0" destOrd="0" presId="urn:microsoft.com/office/officeart/2008/layout/NameandTitleOrganizationalChart"/>
    <dgm:cxn modelId="{18456461-F9B6-4CCD-AB48-868AF13F7774}" type="presParOf" srcId="{03B54D73-E122-4B07-912C-B97B4A8683CE}" destId="{4540FF11-E526-47B5-994A-CDA323AE9DDC}" srcOrd="0" destOrd="0" presId="urn:microsoft.com/office/officeart/2008/layout/NameandTitleOrganizationalChart"/>
    <dgm:cxn modelId="{8EE1E75D-3262-4FD2-A866-CA1E01A25E1D}" type="presParOf" srcId="{03B54D73-E122-4B07-912C-B97B4A8683CE}" destId="{8B0A824E-3480-4EE1-9F0F-7D852E3D5CC8}" srcOrd="1" destOrd="0" presId="urn:microsoft.com/office/officeart/2008/layout/NameandTitleOrganizationalChart"/>
    <dgm:cxn modelId="{EAF03171-5345-408F-824E-45AF733D15B5}" type="presParOf" srcId="{03B54D73-E122-4B07-912C-B97B4A8683CE}" destId="{4FA88516-1BF4-4C80-AA16-5C53B720E27D}" srcOrd="2" destOrd="0" presId="urn:microsoft.com/office/officeart/2008/layout/NameandTitleOrganizationalChart"/>
    <dgm:cxn modelId="{FB539CC9-03DB-4584-9B7F-8464281A187E}" type="presParOf" srcId="{07D43B56-7852-4596-8E5C-EA408AA87556}" destId="{FB587551-7730-4388-9F9B-B5302E2F7545}" srcOrd="1" destOrd="0" presId="urn:microsoft.com/office/officeart/2008/layout/NameandTitleOrganizationalChart"/>
    <dgm:cxn modelId="{02A3079A-6263-4A29-8DB2-41161BA97F94}" type="presParOf" srcId="{07D43B56-7852-4596-8E5C-EA408AA87556}" destId="{BFC3740F-3DD5-484E-BC40-54191AB009E5}" srcOrd="2" destOrd="0" presId="urn:microsoft.com/office/officeart/2008/layout/NameandTitleOrganizationalChart"/>
    <dgm:cxn modelId="{D3CEA0C6-9003-40A1-A1C4-77BA2BEE2F10}" type="presParOf" srcId="{892BBB3C-24C0-4B31-B79E-D44DDBC7F666}" destId="{E04E2FE1-27B7-4DD0-8F26-70500C6455EA}" srcOrd="2" destOrd="0" presId="urn:microsoft.com/office/officeart/2008/layout/NameandTitleOrganizationalChart"/>
    <dgm:cxn modelId="{988FA67E-752B-4570-8F04-04DF773F0591}" type="presParOf" srcId="{892BBB3C-24C0-4B31-B79E-D44DDBC7F666}" destId="{85C4E832-30D7-43D6-80B2-7CC6A653EDDD}" srcOrd="3" destOrd="0" presId="urn:microsoft.com/office/officeart/2008/layout/NameandTitleOrganizationalChart"/>
    <dgm:cxn modelId="{936B7795-9D12-4394-805A-26880295E0B7}" type="presParOf" srcId="{85C4E832-30D7-43D6-80B2-7CC6A653EDDD}" destId="{551DA69A-9983-4FCB-A7EB-166FEA8F1DC7}" srcOrd="0" destOrd="0" presId="urn:microsoft.com/office/officeart/2008/layout/NameandTitleOrganizationalChart"/>
    <dgm:cxn modelId="{390F26F4-7D33-42E5-A894-F0A462274433}" type="presParOf" srcId="{551DA69A-9983-4FCB-A7EB-166FEA8F1DC7}" destId="{268BB5A2-61D0-412F-B82E-BCAC554FDB02}" srcOrd="0" destOrd="0" presId="urn:microsoft.com/office/officeart/2008/layout/NameandTitleOrganizationalChart"/>
    <dgm:cxn modelId="{37D890DB-D638-48B9-9BDE-D8F10ADC8949}" type="presParOf" srcId="{551DA69A-9983-4FCB-A7EB-166FEA8F1DC7}" destId="{A296C666-725A-4F06-96E3-9B3A74ACDD83}" srcOrd="1" destOrd="0" presId="urn:microsoft.com/office/officeart/2008/layout/NameandTitleOrganizationalChart"/>
    <dgm:cxn modelId="{BFA9E054-3786-4005-8D85-56FDE810F193}" type="presParOf" srcId="{551DA69A-9983-4FCB-A7EB-166FEA8F1DC7}" destId="{60B4D6F4-D43C-4A28-AE82-1FACDA8486E3}" srcOrd="2" destOrd="0" presId="urn:microsoft.com/office/officeart/2008/layout/NameandTitleOrganizationalChart"/>
    <dgm:cxn modelId="{C3BD2A13-454C-44B0-9358-4FEAD83AA91D}" type="presParOf" srcId="{85C4E832-30D7-43D6-80B2-7CC6A653EDDD}" destId="{235C8EB3-F3A0-43B3-B9F1-EFFB21CF952C}" srcOrd="1" destOrd="0" presId="urn:microsoft.com/office/officeart/2008/layout/NameandTitleOrganizationalChart"/>
    <dgm:cxn modelId="{C6F8D74E-A737-4433-83B0-DF175E299A18}" type="presParOf" srcId="{85C4E832-30D7-43D6-80B2-7CC6A653EDDD}" destId="{874ABC0B-ACB5-4D95-900F-C075B20AF54B}" srcOrd="2" destOrd="0" presId="urn:microsoft.com/office/officeart/2008/layout/NameandTitleOrganizationalChart"/>
    <dgm:cxn modelId="{966C466C-2C24-48C0-904C-2FCC74259849}" type="presParOf" srcId="{892BBB3C-24C0-4B31-B79E-D44DDBC7F666}" destId="{2CC3D0E6-C04E-42E5-B65D-022EEB86FC1E}" srcOrd="4" destOrd="0" presId="urn:microsoft.com/office/officeart/2008/layout/NameandTitleOrganizationalChart"/>
    <dgm:cxn modelId="{41B2C74D-E2C0-479A-A91E-1ED9DF04154E}" type="presParOf" srcId="{892BBB3C-24C0-4B31-B79E-D44DDBC7F666}" destId="{01084F88-CDAC-4E08-9C0B-816B44BAE8FB}" srcOrd="5" destOrd="0" presId="urn:microsoft.com/office/officeart/2008/layout/NameandTitleOrganizationalChart"/>
    <dgm:cxn modelId="{A4613503-A048-4C65-83A8-23B858B1291A}" type="presParOf" srcId="{01084F88-CDAC-4E08-9C0B-816B44BAE8FB}" destId="{E18BA18D-EDF2-474A-A56D-E899AFD2C22E}" srcOrd="0" destOrd="0" presId="urn:microsoft.com/office/officeart/2008/layout/NameandTitleOrganizationalChart"/>
    <dgm:cxn modelId="{FD40E681-6615-489A-8C6C-E35189600A15}" type="presParOf" srcId="{E18BA18D-EDF2-474A-A56D-E899AFD2C22E}" destId="{06431EB7-B6F3-4396-8096-AF8F3018FB7A}" srcOrd="0" destOrd="0" presId="urn:microsoft.com/office/officeart/2008/layout/NameandTitleOrganizationalChart"/>
    <dgm:cxn modelId="{ABD4956B-F987-4A75-86AF-1452B4D720A3}" type="presParOf" srcId="{E18BA18D-EDF2-474A-A56D-E899AFD2C22E}" destId="{C63D5DCB-F0AC-4156-A869-25AFFB0E9370}" srcOrd="1" destOrd="0" presId="urn:microsoft.com/office/officeart/2008/layout/NameandTitleOrganizationalChart"/>
    <dgm:cxn modelId="{49950181-E72D-44EB-8E0B-24E9722ABA98}" type="presParOf" srcId="{E18BA18D-EDF2-474A-A56D-E899AFD2C22E}" destId="{ECDA559A-8F0E-4689-9BF5-091905EE182D}" srcOrd="2" destOrd="0" presId="urn:microsoft.com/office/officeart/2008/layout/NameandTitleOrganizationalChart"/>
    <dgm:cxn modelId="{DDE28FB2-25BD-4214-8D43-9CCC4C8BD092}" type="presParOf" srcId="{01084F88-CDAC-4E08-9C0B-816B44BAE8FB}" destId="{009AC4A4-11D2-4974-9D0B-A0D751B2D47C}" srcOrd="1" destOrd="0" presId="urn:microsoft.com/office/officeart/2008/layout/NameandTitleOrganizationalChart"/>
    <dgm:cxn modelId="{8565AE67-CFB9-4BB9-A40C-D54B06E2C5C1}" type="presParOf" srcId="{01084F88-CDAC-4E08-9C0B-816B44BAE8FB}" destId="{0CDE5618-CADA-4C91-9252-F766FDF16D2A}" srcOrd="2" destOrd="0" presId="urn:microsoft.com/office/officeart/2008/layout/NameandTitleOrganizationalChart"/>
    <dgm:cxn modelId="{26AA0CB3-D11E-49FD-AFB4-9561799711C1}" type="presParOf" srcId="{FDF70B9D-9BCB-41CB-9E58-58D6C1FF810C}" destId="{0102F6AF-D3C9-4447-B3F6-60CE4A7C9A9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12908A8-0C02-4268-9FD5-68EF02EEDBF6}" type="doc">
      <dgm:prSet loTypeId="urn:microsoft.com/office/officeart/2008/layout/RadialCluster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EEB9802-9695-44AF-8238-BA2E7D166AC1}">
      <dgm:prSet phldrT="[Texto]"/>
      <dgm:spPr>
        <a:solidFill>
          <a:schemeClr val="tx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dirty="0" smtClean="0"/>
            <a:t>Director General</a:t>
          </a:r>
          <a:endParaRPr lang="en-US" dirty="0"/>
        </a:p>
      </dgm:t>
    </dgm:pt>
    <dgm:pt modelId="{B9F365DA-C847-4907-84FA-14473B5860EC}" type="parTrans" cxnId="{10AE3612-56F6-4F25-AD87-947652EF7D5A}">
      <dgm:prSet/>
      <dgm:spPr/>
      <dgm:t>
        <a:bodyPr/>
        <a:lstStyle/>
        <a:p>
          <a:endParaRPr lang="en-US"/>
        </a:p>
      </dgm:t>
    </dgm:pt>
    <dgm:pt modelId="{90A69AA7-9691-41E4-9B16-6420AB6B3D70}" type="sibTrans" cxnId="{10AE3612-56F6-4F25-AD87-947652EF7D5A}">
      <dgm:prSet/>
      <dgm:spPr/>
      <dgm:t>
        <a:bodyPr/>
        <a:lstStyle/>
        <a:p>
          <a:endParaRPr lang="en-US"/>
        </a:p>
      </dgm:t>
    </dgm:pt>
    <dgm:pt modelId="{EED0500B-4507-4537-B250-C5ED3DC594CE}">
      <dgm:prSet phldrT="[Texto]"/>
      <dgm:spPr>
        <a:solidFill>
          <a:schemeClr val="accent4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dirty="0" smtClean="0"/>
            <a:t>Plantel Nuevo Casas Grandes</a:t>
          </a:r>
          <a:endParaRPr lang="en-US" dirty="0"/>
        </a:p>
      </dgm:t>
    </dgm:pt>
    <dgm:pt modelId="{58A70533-8EF2-4D06-B584-A9654F1C0081}" type="parTrans" cxnId="{5BFDA096-588D-4C37-AADD-FDCFC9162313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CFEB3DFB-654F-4CF4-A8F2-DFEB30E1DAA9}" type="sibTrans" cxnId="{5BFDA096-588D-4C37-AADD-FDCFC9162313}">
      <dgm:prSet/>
      <dgm:spPr/>
      <dgm:t>
        <a:bodyPr/>
        <a:lstStyle/>
        <a:p>
          <a:endParaRPr lang="en-US"/>
        </a:p>
      </dgm:t>
    </dgm:pt>
    <dgm:pt modelId="{54BE047D-ABC5-4E77-90A1-4604D0530F74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Guerrero</a:t>
          </a:r>
          <a:endParaRPr lang="en-US" sz="1100" dirty="0"/>
        </a:p>
      </dgm:t>
    </dgm:pt>
    <dgm:pt modelId="{BC9BF7E6-AE29-43CA-A237-23E12A3F831E}" type="parTrans" cxnId="{85777487-357C-40E1-A1F8-2AD5AA4E3CB3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2D09D373-3E98-4B09-95D1-51DDEBA139CC}" type="sibTrans" cxnId="{85777487-357C-40E1-A1F8-2AD5AA4E3CB3}">
      <dgm:prSet/>
      <dgm:spPr/>
      <dgm:t>
        <a:bodyPr/>
        <a:lstStyle/>
        <a:p>
          <a:endParaRPr lang="en-US"/>
        </a:p>
      </dgm:t>
    </dgm:pt>
    <dgm:pt modelId="{B927D18D-775C-40DA-B7A6-68D577F67C97}">
      <dgm:prSet phldrT="[Texto]" custT="1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300" dirty="0" smtClean="0"/>
            <a:t>Plantel </a:t>
          </a:r>
          <a:r>
            <a:rPr lang="es-MX" sz="1300" dirty="0" err="1" smtClean="0"/>
            <a:t>Bocoyna</a:t>
          </a:r>
          <a:endParaRPr lang="en-US" sz="1300" dirty="0"/>
        </a:p>
      </dgm:t>
    </dgm:pt>
    <dgm:pt modelId="{0A449910-8BE0-4447-8ACE-AF18A438BCBF}" type="parTrans" cxnId="{2A271AA3-1037-4CDC-B4F0-134335C4B13F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D49D6CA5-CA60-4C0E-9841-5E167537E212}" type="sibTrans" cxnId="{2A271AA3-1037-4CDC-B4F0-134335C4B13F}">
      <dgm:prSet/>
      <dgm:spPr/>
      <dgm:t>
        <a:bodyPr/>
        <a:lstStyle/>
        <a:p>
          <a:endParaRPr lang="en-US"/>
        </a:p>
      </dgm:t>
    </dgm:pt>
    <dgm:pt modelId="{F572DEE2-B9DE-41DF-9BF1-D5419C038392}">
      <dgm:prSet phldrT="[Texto]" custT="1"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400" dirty="0" smtClean="0"/>
            <a:t>Plantel </a:t>
          </a:r>
          <a:r>
            <a:rPr lang="es-MX" sz="1400" dirty="0" err="1" smtClean="0"/>
            <a:t>Meoqui</a:t>
          </a:r>
          <a:endParaRPr lang="en-US" sz="1400" dirty="0"/>
        </a:p>
      </dgm:t>
    </dgm:pt>
    <dgm:pt modelId="{6E061256-4E6B-4D2F-834B-870648A6AA79}" type="parTrans" cxnId="{F19C6478-45B3-4B33-9417-6997C58D29EC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EDFD766F-308F-4B88-9993-FD4083CF6142}" type="sibTrans" cxnId="{F19C6478-45B3-4B33-9417-6997C58D29EC}">
      <dgm:prSet/>
      <dgm:spPr/>
      <dgm:t>
        <a:bodyPr/>
        <a:lstStyle/>
        <a:p>
          <a:endParaRPr lang="en-US"/>
        </a:p>
      </dgm:t>
    </dgm:pt>
    <dgm:pt modelId="{044E872A-EF6F-4128-B489-77B61E0B884D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400" dirty="0" smtClean="0"/>
            <a:t>Plantel Madera</a:t>
          </a:r>
          <a:endParaRPr lang="en-US" sz="1400" dirty="0"/>
        </a:p>
      </dgm:t>
    </dgm:pt>
    <dgm:pt modelId="{018724FB-DD54-41C0-9253-2CEB50DCE7A8}" type="parTrans" cxnId="{21FDF2E7-9374-406F-99FF-CDFF8E628E14}">
      <dgm:prSet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2533E1C4-B5AD-4628-B177-222FEDD21AC1}" type="sibTrans" cxnId="{21FDF2E7-9374-406F-99FF-CDFF8E628E14}">
      <dgm:prSet/>
      <dgm:spPr/>
      <dgm:t>
        <a:bodyPr/>
        <a:lstStyle/>
        <a:p>
          <a:endParaRPr lang="en-US"/>
        </a:p>
      </dgm:t>
    </dgm:pt>
    <dgm:pt modelId="{A326B1A7-2F4F-4F51-ABAD-E8AFE78FE73E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200" dirty="0" smtClean="0"/>
            <a:t>Acción Móvil Parral Norte</a:t>
          </a:r>
          <a:endParaRPr lang="en-US" sz="1200" dirty="0"/>
        </a:p>
      </dgm:t>
    </dgm:pt>
    <dgm:pt modelId="{D3A2DDA4-3236-4A52-B848-445C90C2A58F}" type="parTrans" cxnId="{86FB26D9-70D1-4478-9879-9547F55AB240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1661C126-7D73-444A-A260-661028A289A9}" type="sibTrans" cxnId="{86FB26D9-70D1-4478-9879-9547F55AB240}">
      <dgm:prSet/>
      <dgm:spPr/>
      <dgm:t>
        <a:bodyPr/>
        <a:lstStyle/>
        <a:p>
          <a:endParaRPr lang="en-US"/>
        </a:p>
      </dgm:t>
    </dgm:pt>
    <dgm:pt modelId="{FA00372E-6C45-45BB-8B25-BE97A25A02DC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Cuauhtémoc – Centro</a:t>
          </a:r>
          <a:endParaRPr lang="en-US" sz="1050" dirty="0"/>
        </a:p>
      </dgm:t>
    </dgm:pt>
    <dgm:pt modelId="{1D3A2AC8-520F-42FA-82DB-4807B69F80CF}" type="parTrans" cxnId="{0CBFDB40-EB75-4FCA-B990-88C6F37F8406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C26A619-479F-4622-916D-ECAD52E819E3}" type="sibTrans" cxnId="{0CBFDB40-EB75-4FCA-B990-88C6F37F8406}">
      <dgm:prSet/>
      <dgm:spPr/>
      <dgm:t>
        <a:bodyPr/>
        <a:lstStyle/>
        <a:p>
          <a:endParaRPr lang="en-US"/>
        </a:p>
      </dgm:t>
    </dgm:pt>
    <dgm:pt modelId="{55160F10-BBFC-4B43-8064-870B7E2CDDA1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</a:t>
          </a:r>
          <a:r>
            <a:rPr lang="es-MX" sz="1050" dirty="0" err="1" smtClean="0"/>
            <a:t>Guachochi</a:t>
          </a:r>
          <a:endParaRPr lang="en-US" sz="1050" dirty="0"/>
        </a:p>
      </dgm:t>
    </dgm:pt>
    <dgm:pt modelId="{FD439FD1-1662-45FE-AF36-BB62C487D007}" type="parTrans" cxnId="{5C6AAF2B-B44B-4654-A938-DE5B83326068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8E78EF27-ECFC-4609-B9F9-9FC57E3CBA6A}" type="sibTrans" cxnId="{5C6AAF2B-B44B-4654-A938-DE5B83326068}">
      <dgm:prSet/>
      <dgm:spPr/>
      <dgm:t>
        <a:bodyPr/>
        <a:lstStyle/>
        <a:p>
          <a:endParaRPr lang="en-US"/>
        </a:p>
      </dgm:t>
    </dgm:pt>
    <dgm:pt modelId="{1CCAEF39-9450-44D6-923E-D442053A6CD2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Aldama</a:t>
          </a:r>
          <a:endParaRPr lang="en-US" sz="1050" dirty="0"/>
        </a:p>
      </dgm:t>
    </dgm:pt>
    <dgm:pt modelId="{B24D9DF0-22C8-431E-8C05-8E7D3C60F23A}" type="parTrans" cxnId="{BC36CADA-2363-471E-806A-E6D8F0F9CF78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20ACFBFD-5E98-45FB-BA89-1AEA13219D45}" type="sibTrans" cxnId="{BC36CADA-2363-471E-806A-E6D8F0F9CF78}">
      <dgm:prSet/>
      <dgm:spPr/>
      <dgm:t>
        <a:bodyPr/>
        <a:lstStyle/>
        <a:p>
          <a:endParaRPr lang="en-US"/>
        </a:p>
      </dgm:t>
    </dgm:pt>
    <dgm:pt modelId="{EF2606A3-9126-4885-8582-EA1F7DB20871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Jiménez</a:t>
          </a:r>
          <a:endParaRPr lang="en-US" sz="1050" dirty="0"/>
        </a:p>
      </dgm:t>
    </dgm:pt>
    <dgm:pt modelId="{3F0CA6AD-8AE1-4CA1-9890-3BD636AFD8CB}" type="parTrans" cxnId="{3AFF0D90-3D1E-4DFA-94CE-04A9417974DA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C1F62097-B92B-48A4-A9D8-0FBE48017211}" type="sibTrans" cxnId="{3AFF0D90-3D1E-4DFA-94CE-04A9417974DA}">
      <dgm:prSet/>
      <dgm:spPr/>
      <dgm:t>
        <a:bodyPr/>
        <a:lstStyle/>
        <a:p>
          <a:endParaRPr lang="en-US"/>
        </a:p>
      </dgm:t>
    </dgm:pt>
    <dgm:pt modelId="{5D4B4A2A-3273-40BC-A684-8403C7E73E43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050" dirty="0" smtClean="0"/>
            <a:t>Acción Móvil Camargo</a:t>
          </a:r>
          <a:endParaRPr lang="en-US" sz="1050" dirty="0"/>
        </a:p>
      </dgm:t>
    </dgm:pt>
    <dgm:pt modelId="{266134E4-EF1C-4921-A582-FA120835FC63}" type="parTrans" cxnId="{C5CCD36F-8B74-463E-A020-2D03C29EEDC4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2AB19EC4-3000-4921-9B8D-A35CCA4E8C1F}" type="sibTrans" cxnId="{C5CCD36F-8B74-463E-A020-2D03C29EEDC4}">
      <dgm:prSet/>
      <dgm:spPr/>
      <dgm:t>
        <a:bodyPr/>
        <a:lstStyle/>
        <a:p>
          <a:endParaRPr lang="en-US"/>
        </a:p>
      </dgm:t>
    </dgm:pt>
    <dgm:pt modelId="{283A2668-645A-4785-A638-87CEAD57A3E9}">
      <dgm:prSet phldrT="[Texto]" custT="1"/>
      <dgm:spPr>
        <a:solidFill>
          <a:schemeClr val="accent3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Delicias</a:t>
          </a:r>
          <a:endParaRPr lang="en-US" sz="1100" dirty="0"/>
        </a:p>
      </dgm:t>
    </dgm:pt>
    <dgm:pt modelId="{980FC80F-4409-45DB-A4CB-5ADEB5B6B075}" type="parTrans" cxnId="{FDB9E14B-2F8B-48D7-866A-89E7B24994C3}">
      <dgm:prSet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59FD558B-2072-4446-84DC-5F91C297F0A5}" type="sibTrans" cxnId="{FDB9E14B-2F8B-48D7-866A-89E7B24994C3}">
      <dgm:prSet/>
      <dgm:spPr/>
      <dgm:t>
        <a:bodyPr/>
        <a:lstStyle/>
        <a:p>
          <a:endParaRPr lang="en-US"/>
        </a:p>
      </dgm:t>
    </dgm:pt>
    <dgm:pt modelId="{9347BC09-C639-4A09-BC94-47BD2B4BC9BF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Juárez Centro</a:t>
          </a:r>
          <a:endParaRPr lang="en-US" sz="900" dirty="0"/>
        </a:p>
      </dgm:t>
    </dgm:pt>
    <dgm:pt modelId="{B57A42F9-778B-44E3-AAA2-EA00D50BFC25}" type="parTrans" cxnId="{9E5E243B-8FE8-46F5-86CC-942C67263FA2}">
      <dgm:prSet/>
      <dgm:spPr/>
      <dgm:t>
        <a:bodyPr/>
        <a:lstStyle/>
        <a:p>
          <a:endParaRPr lang="en-US"/>
        </a:p>
      </dgm:t>
    </dgm:pt>
    <dgm:pt modelId="{627A2A93-1D71-4D21-A243-E5CD0116038F}" type="sibTrans" cxnId="{9E5E243B-8FE8-46F5-86CC-942C67263FA2}">
      <dgm:prSet/>
      <dgm:spPr/>
      <dgm:t>
        <a:bodyPr/>
        <a:lstStyle/>
        <a:p>
          <a:endParaRPr lang="en-US"/>
        </a:p>
      </dgm:t>
    </dgm:pt>
    <dgm:pt modelId="{4C7FF586-88DC-45EF-BF88-1DFAF43F3BB4}">
      <dgm:prSet phldrT="[Texto]" custT="1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Cuauhtémoc – Anáhuac</a:t>
          </a:r>
          <a:endParaRPr lang="en-US" sz="1100" dirty="0"/>
        </a:p>
      </dgm:t>
    </dgm:pt>
    <dgm:pt modelId="{D7E00158-CBA5-434E-9CD4-0E895186A3FA}" type="parTrans" cxnId="{BE863762-9890-42EB-BAC1-9140DD3CB08D}">
      <dgm:prSet>
        <dgm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3EC1E44-3840-4B8F-8149-B0444E5B35F0}" type="sibTrans" cxnId="{BE863762-9890-42EB-BAC1-9140DD3CB08D}">
      <dgm:prSet/>
      <dgm:spPr/>
      <dgm:t>
        <a:bodyPr/>
        <a:lstStyle/>
        <a:p>
          <a:endParaRPr lang="en-US"/>
        </a:p>
      </dgm:t>
    </dgm:pt>
    <dgm:pt modelId="{3948CB91-C249-4AA0-9298-65C4EA783119}">
      <dgm:prSet phldrT="[Texto]" custT="1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sz="1100" dirty="0" smtClean="0"/>
            <a:t>Acción Móvil Parral Sur Oeste</a:t>
          </a:r>
          <a:endParaRPr lang="en-US" sz="1100" dirty="0"/>
        </a:p>
      </dgm:t>
    </dgm:pt>
    <dgm:pt modelId="{2E87D7EE-EFC2-40F3-A549-6888C28B3B08}" type="parTrans" cxnId="{82B4B2D0-EE63-4AEF-80AF-F23A8BAA1FBE}">
      <dgm:prSet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7526B277-3C93-49B9-975B-C5543B6D8E5A}" type="sibTrans" cxnId="{82B4B2D0-EE63-4AEF-80AF-F23A8BAA1FBE}">
      <dgm:prSet/>
      <dgm:spPr/>
      <dgm:t>
        <a:bodyPr/>
        <a:lstStyle/>
        <a:p>
          <a:endParaRPr lang="en-US"/>
        </a:p>
      </dgm:t>
    </dgm:pt>
    <dgm:pt modelId="{49A2D43F-D28C-44CA-98F8-D055516C8F7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Juárez </a:t>
          </a:r>
          <a:r>
            <a:rPr lang="es-MX" sz="900" dirty="0" err="1" smtClean="0"/>
            <a:t>Anapra</a:t>
          </a:r>
          <a:endParaRPr lang="en-US" sz="900" dirty="0"/>
        </a:p>
      </dgm:t>
    </dgm:pt>
    <dgm:pt modelId="{171EA6C7-C6DA-472A-8BE2-60B2A764C7E5}" type="parTrans" cxnId="{6E8DAE11-19AB-400A-94A2-8089EF9225B7}">
      <dgm:prSet/>
      <dgm:spPr/>
      <dgm:t>
        <a:bodyPr/>
        <a:lstStyle/>
        <a:p>
          <a:endParaRPr lang="en-US"/>
        </a:p>
      </dgm:t>
    </dgm:pt>
    <dgm:pt modelId="{7F39B127-CC29-417A-9670-7723530FE182}" type="sibTrans" cxnId="{6E8DAE11-19AB-400A-94A2-8089EF9225B7}">
      <dgm:prSet/>
      <dgm:spPr/>
      <dgm:t>
        <a:bodyPr/>
        <a:lstStyle/>
        <a:p>
          <a:endParaRPr lang="en-US"/>
        </a:p>
      </dgm:t>
    </dgm:pt>
    <dgm:pt modelId="{B26587FE-8D03-400C-96AA-9C31D4CDD17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1000" dirty="0" smtClean="0"/>
            <a:t>Acción Móvil </a:t>
          </a:r>
          <a:r>
            <a:rPr lang="es-MX" sz="900" dirty="0" smtClean="0"/>
            <a:t>Juárez</a:t>
          </a:r>
          <a:r>
            <a:rPr lang="es-MX" sz="1000" dirty="0" smtClean="0"/>
            <a:t> Sur</a:t>
          </a:r>
          <a:endParaRPr lang="en-US" sz="1000" dirty="0"/>
        </a:p>
      </dgm:t>
    </dgm:pt>
    <dgm:pt modelId="{1CADC401-4349-4E2C-920D-FE92629C6BCB}" type="parTrans" cxnId="{DAC196A9-9DA4-4B80-AAA7-15EAFF149715}">
      <dgm:prSet/>
      <dgm:spPr/>
      <dgm:t>
        <a:bodyPr/>
        <a:lstStyle/>
        <a:p>
          <a:endParaRPr lang="en-US"/>
        </a:p>
      </dgm:t>
    </dgm:pt>
    <dgm:pt modelId="{217DC979-9859-4096-84F9-5A80B310F6D5}" type="sibTrans" cxnId="{DAC196A9-9DA4-4B80-AAA7-15EAFF149715}">
      <dgm:prSet/>
      <dgm:spPr/>
      <dgm:t>
        <a:bodyPr/>
        <a:lstStyle/>
        <a:p>
          <a:endParaRPr lang="en-US"/>
        </a:p>
      </dgm:t>
    </dgm:pt>
    <dgm:pt modelId="{2DF837CC-4439-4592-84D9-06CEA4E2143F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1000" dirty="0" smtClean="0"/>
            <a:t>Acción Móvil Juárez Oeste</a:t>
          </a:r>
          <a:endParaRPr lang="en-US" sz="1000" dirty="0"/>
        </a:p>
      </dgm:t>
    </dgm:pt>
    <dgm:pt modelId="{4E7EDE66-0932-44F3-82D7-96DA1CD7E98E}" type="parTrans" cxnId="{EE3EF301-7540-4C8F-BB0B-0ADC4FE77683}">
      <dgm:prSet/>
      <dgm:spPr/>
      <dgm:t>
        <a:bodyPr/>
        <a:lstStyle/>
        <a:p>
          <a:endParaRPr lang="en-US"/>
        </a:p>
      </dgm:t>
    </dgm:pt>
    <dgm:pt modelId="{16778000-2465-47BA-9A98-ECBF9732F326}" type="sibTrans" cxnId="{EE3EF301-7540-4C8F-BB0B-0ADC4FE77683}">
      <dgm:prSet/>
      <dgm:spPr/>
      <dgm:t>
        <a:bodyPr/>
        <a:lstStyle/>
        <a:p>
          <a:endParaRPr lang="en-US"/>
        </a:p>
      </dgm:t>
    </dgm:pt>
    <dgm:pt modelId="{D8B28B0D-FA80-4385-875A-6E90B88DD7CB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 Norte</a:t>
          </a:r>
          <a:endParaRPr lang="en-US" sz="950" dirty="0"/>
        </a:p>
      </dgm:t>
    </dgm:pt>
    <dgm:pt modelId="{B2DB5D5C-8631-4CDD-881C-14A783B404EA}" type="parTrans" cxnId="{15BD361E-04B7-4323-9166-CB22AAD18F89}">
      <dgm:prSet/>
      <dgm:spPr/>
      <dgm:t>
        <a:bodyPr/>
        <a:lstStyle/>
        <a:p>
          <a:endParaRPr lang="en-US"/>
        </a:p>
      </dgm:t>
    </dgm:pt>
    <dgm:pt modelId="{5D33444C-ED0D-49C5-8F86-100659886447}" type="sibTrans" cxnId="{15BD361E-04B7-4323-9166-CB22AAD18F89}">
      <dgm:prSet/>
      <dgm:spPr/>
      <dgm:t>
        <a:bodyPr/>
        <a:lstStyle/>
        <a:p>
          <a:endParaRPr lang="en-US"/>
        </a:p>
      </dgm:t>
    </dgm:pt>
    <dgm:pt modelId="{CD2CC3CF-A1AE-4C79-897F-4DA0AB78F42A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 Centro</a:t>
          </a:r>
          <a:endParaRPr lang="en-US" sz="950" dirty="0"/>
        </a:p>
      </dgm:t>
    </dgm:pt>
    <dgm:pt modelId="{01ED725B-2C65-449F-A51E-6F5A350E3580}" type="parTrans" cxnId="{224411B6-1F38-435C-A582-CED1D9E8EA7F}">
      <dgm:prSet/>
      <dgm:spPr/>
      <dgm:t>
        <a:bodyPr/>
        <a:lstStyle/>
        <a:p>
          <a:endParaRPr lang="en-US"/>
        </a:p>
      </dgm:t>
    </dgm:pt>
    <dgm:pt modelId="{BC18E08E-10B7-4348-A69D-732533073991}" type="sibTrans" cxnId="{224411B6-1F38-435C-A582-CED1D9E8EA7F}">
      <dgm:prSet/>
      <dgm:spPr/>
      <dgm:t>
        <a:bodyPr/>
        <a:lstStyle/>
        <a:p>
          <a:endParaRPr lang="en-US"/>
        </a:p>
      </dgm:t>
    </dgm:pt>
    <dgm:pt modelId="{5AAAEA3B-F817-4038-8B36-CF57585DA971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50" dirty="0" smtClean="0"/>
            <a:t>Acción Móvil Chihuahua</a:t>
          </a:r>
          <a:r>
            <a:rPr lang="es-MX" sz="900" dirty="0" smtClean="0"/>
            <a:t> Sur</a:t>
          </a:r>
          <a:endParaRPr lang="en-US" sz="900" dirty="0"/>
        </a:p>
      </dgm:t>
    </dgm:pt>
    <dgm:pt modelId="{1A59C487-3EC2-4BAA-9401-86E89CF87FBD}" type="parTrans" cxnId="{4CEA7068-D57B-4F43-813D-16D3EF046CB4}">
      <dgm:prSet/>
      <dgm:spPr/>
      <dgm:t>
        <a:bodyPr/>
        <a:lstStyle/>
        <a:p>
          <a:endParaRPr lang="en-US"/>
        </a:p>
      </dgm:t>
    </dgm:pt>
    <dgm:pt modelId="{45741826-9998-45BE-951B-A2EFF38253B8}" type="sibTrans" cxnId="{4CEA7068-D57B-4F43-813D-16D3EF046CB4}">
      <dgm:prSet/>
      <dgm:spPr/>
      <dgm:t>
        <a:bodyPr/>
        <a:lstStyle/>
        <a:p>
          <a:endParaRPr lang="en-US"/>
        </a:p>
      </dgm:t>
    </dgm:pt>
    <dgm:pt modelId="{719E28C5-0061-4768-831D-EFDCD6FD43B3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MX" sz="900" dirty="0" smtClean="0"/>
            <a:t>Acción Móvil Ojinaga</a:t>
          </a:r>
          <a:endParaRPr lang="en-US" sz="900" dirty="0"/>
        </a:p>
      </dgm:t>
    </dgm:pt>
    <dgm:pt modelId="{85AB1877-D0E4-4ED7-831A-C53F659DC973}" type="parTrans" cxnId="{A3280BA8-5CD9-451F-B712-B9787263903E}">
      <dgm:prSet/>
      <dgm:spPr/>
      <dgm:t>
        <a:bodyPr/>
        <a:lstStyle/>
        <a:p>
          <a:endParaRPr lang="en-US"/>
        </a:p>
      </dgm:t>
    </dgm:pt>
    <dgm:pt modelId="{D7E5F71A-DFAD-48E5-A49A-18D3F35FCFEA}" type="sibTrans" cxnId="{A3280BA8-5CD9-451F-B712-B9787263903E}">
      <dgm:prSet/>
      <dgm:spPr/>
      <dgm:t>
        <a:bodyPr/>
        <a:lstStyle/>
        <a:p>
          <a:endParaRPr lang="en-US"/>
        </a:p>
      </dgm:t>
    </dgm:pt>
    <dgm:pt modelId="{84AEE031-3BCF-485B-A01B-A507661605EC}" type="pres">
      <dgm:prSet presAssocID="{412908A8-0C02-4268-9FD5-68EF02EEDBF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A295F7-C85B-4E8D-92FF-7EBE8FF4B294}" type="pres">
      <dgm:prSet presAssocID="{1EEB9802-9695-44AF-8238-BA2E7D166AC1}" presName="textCenter" presStyleLbl="node1" presStyleIdx="0" presStyleCnt="23"/>
      <dgm:spPr/>
      <dgm:t>
        <a:bodyPr/>
        <a:lstStyle/>
        <a:p>
          <a:endParaRPr lang="en-US"/>
        </a:p>
      </dgm:t>
    </dgm:pt>
    <dgm:pt modelId="{4EC43694-5537-4A7D-8214-CC3E9A0C1844}" type="pres">
      <dgm:prSet presAssocID="{1EEB9802-9695-44AF-8238-BA2E7D166AC1}" presName="cycle_1" presStyleCnt="0"/>
      <dgm:spPr/>
    </dgm:pt>
    <dgm:pt modelId="{8A7B27CC-F023-46A2-814D-5C922518AF4B}" type="pres">
      <dgm:prSet presAssocID="{044E872A-EF6F-4128-B489-77B61E0B884D}" presName="childCenter1" presStyleLbl="node1" presStyleIdx="1" presStyleCnt="23"/>
      <dgm:spPr/>
      <dgm:t>
        <a:bodyPr/>
        <a:lstStyle/>
        <a:p>
          <a:endParaRPr lang="en-US"/>
        </a:p>
      </dgm:t>
    </dgm:pt>
    <dgm:pt modelId="{AC1F8F1E-6CC9-4C84-AAF0-8AD4BFC0A8BD}" type="pres">
      <dgm:prSet presAssocID="{BC9BF7E6-AE29-43CA-A237-23E12A3F831E}" presName="Name141" presStyleLbl="parChTrans1D3" presStyleIdx="0" presStyleCnt="18"/>
      <dgm:spPr/>
      <dgm:t>
        <a:bodyPr/>
        <a:lstStyle/>
        <a:p>
          <a:endParaRPr lang="en-US"/>
        </a:p>
      </dgm:t>
    </dgm:pt>
    <dgm:pt modelId="{0C9581E3-9D77-415E-8852-70FA113468DD}" type="pres">
      <dgm:prSet presAssocID="{54BE047D-ABC5-4E77-90A1-4604D0530F74}" presName="text1" presStyleLbl="node1" presStyleIdx="2" presStyleCnt="23" custScaleX="120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AA2ED-3040-4092-AD60-A3FC2C1ADE07}" type="pres">
      <dgm:prSet presAssocID="{1D3A2AC8-520F-42FA-82DB-4807B69F80CF}" presName="Name141" presStyleLbl="parChTrans1D3" presStyleIdx="1" presStyleCnt="18"/>
      <dgm:spPr/>
      <dgm:t>
        <a:bodyPr/>
        <a:lstStyle/>
        <a:p>
          <a:endParaRPr lang="en-US"/>
        </a:p>
      </dgm:t>
    </dgm:pt>
    <dgm:pt modelId="{5990A556-6AF0-4037-81F3-E13A57DBDABC}" type="pres">
      <dgm:prSet presAssocID="{FA00372E-6C45-45BB-8B25-BE97A25A02DC}" presName="text1" presStyleLbl="node1" presStyleIdx="3" presStyleCnt="23" custScaleX="159379" custScaleY="86521" custRadScaleRad="90581" custRadScaleInc="29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6E588-C3F8-48A3-9F0B-3E6B13F3756B}" type="pres">
      <dgm:prSet presAssocID="{D7E00158-CBA5-434E-9CD4-0E895186A3FA}" presName="Name141" presStyleLbl="parChTrans1D3" presStyleIdx="2" presStyleCnt="18"/>
      <dgm:spPr/>
      <dgm:t>
        <a:bodyPr/>
        <a:lstStyle/>
        <a:p>
          <a:endParaRPr lang="en-US"/>
        </a:p>
      </dgm:t>
    </dgm:pt>
    <dgm:pt modelId="{CE4CDE04-38C4-427D-B410-7F33BAB8C038}" type="pres">
      <dgm:prSet presAssocID="{4C7FF586-88DC-45EF-BF88-1DFAF43F3BB4}" presName="text1" presStyleLbl="node1" presStyleIdx="4" presStyleCnt="23" custScaleX="152440" custScaleY="68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E86C7-0DA1-4A65-B274-A7BC1ED6C167}" type="pres">
      <dgm:prSet presAssocID="{018724FB-DD54-41C0-9253-2CEB50DCE7A8}" presName="Name144" presStyleLbl="parChTrans1D2" presStyleIdx="0" presStyleCnt="4"/>
      <dgm:spPr/>
      <dgm:t>
        <a:bodyPr/>
        <a:lstStyle/>
        <a:p>
          <a:endParaRPr lang="en-US"/>
        </a:p>
      </dgm:t>
    </dgm:pt>
    <dgm:pt modelId="{3A55D6F3-3D9F-4949-9228-A0B1F2B75A9F}" type="pres">
      <dgm:prSet presAssocID="{1EEB9802-9695-44AF-8238-BA2E7D166AC1}" presName="cycle_2" presStyleCnt="0"/>
      <dgm:spPr/>
    </dgm:pt>
    <dgm:pt modelId="{24E17E8E-6DE0-4EB5-A3F3-77722B0AEC94}" type="pres">
      <dgm:prSet presAssocID="{B927D18D-775C-40DA-B7A6-68D577F67C97}" presName="childCenter2" presStyleLbl="node1" presStyleIdx="5" presStyleCnt="23"/>
      <dgm:spPr/>
      <dgm:t>
        <a:bodyPr/>
        <a:lstStyle/>
        <a:p>
          <a:endParaRPr lang="en-US"/>
        </a:p>
      </dgm:t>
    </dgm:pt>
    <dgm:pt modelId="{72E8C720-1910-4CB8-915D-308DFEA006FD}" type="pres">
      <dgm:prSet presAssocID="{FD439FD1-1662-45FE-AF36-BB62C487D007}" presName="Name218" presStyleLbl="parChTrans1D3" presStyleIdx="3" presStyleCnt="18"/>
      <dgm:spPr/>
      <dgm:t>
        <a:bodyPr/>
        <a:lstStyle/>
        <a:p>
          <a:endParaRPr lang="en-US"/>
        </a:p>
      </dgm:t>
    </dgm:pt>
    <dgm:pt modelId="{93E23715-93DA-4CB6-A516-EB20BD409D1F}" type="pres">
      <dgm:prSet presAssocID="{55160F10-BBFC-4B43-8064-870B7E2CDDA1}" presName="text2" presStyleLbl="node1" presStyleIdx="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5B4BE-8813-46E1-9D3A-72BE2B888B7D}" type="pres">
      <dgm:prSet presAssocID="{D3A2DDA4-3236-4A52-B848-445C90C2A58F}" presName="Name218" presStyleLbl="parChTrans1D3" presStyleIdx="4" presStyleCnt="18"/>
      <dgm:spPr/>
      <dgm:t>
        <a:bodyPr/>
        <a:lstStyle/>
        <a:p>
          <a:endParaRPr lang="en-US"/>
        </a:p>
      </dgm:t>
    </dgm:pt>
    <dgm:pt modelId="{672F073C-9565-4C0A-AE12-FC7E3D651880}" type="pres">
      <dgm:prSet presAssocID="{A326B1A7-2F4F-4F51-ABAD-E8AFE78FE73E}" presName="text2" presStyleLbl="node1" presStyleIdx="7" presStyleCnt="23" custScaleX="156510" custScaleY="90068" custRadScaleRad="103717" custRadScaleInc="191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7E440-9787-47BC-940E-F15F7F7AFFC0}" type="pres">
      <dgm:prSet presAssocID="{2E87D7EE-EFC2-40F3-A549-6888C28B3B08}" presName="Name218" presStyleLbl="parChTrans1D3" presStyleIdx="5" presStyleCnt="18"/>
      <dgm:spPr/>
      <dgm:t>
        <a:bodyPr/>
        <a:lstStyle/>
        <a:p>
          <a:endParaRPr lang="en-US"/>
        </a:p>
      </dgm:t>
    </dgm:pt>
    <dgm:pt modelId="{333818E7-C4BB-428C-A084-7DB55A32EB96}" type="pres">
      <dgm:prSet presAssocID="{3948CB91-C249-4AA0-9298-65C4EA783119}" presName="text2" presStyleLbl="node1" presStyleIdx="8" presStyleCnt="23" custScaleX="143830" custScaleY="83222" custRadScaleRad="106036" custRadScaleInc="-29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8367B-4A45-4115-AC2F-14F7A0BFAFB1}" type="pres">
      <dgm:prSet presAssocID="{0A449910-8BE0-4447-8ACE-AF18A438BCBF}" presName="Name221" presStyleLbl="parChTrans1D2" presStyleIdx="1" presStyleCnt="4"/>
      <dgm:spPr/>
      <dgm:t>
        <a:bodyPr/>
        <a:lstStyle/>
        <a:p>
          <a:endParaRPr lang="en-US"/>
        </a:p>
      </dgm:t>
    </dgm:pt>
    <dgm:pt modelId="{E4B009C5-3330-4F48-BDEF-915D54746DDF}" type="pres">
      <dgm:prSet presAssocID="{1EEB9802-9695-44AF-8238-BA2E7D166AC1}" presName="cycle_3" presStyleCnt="0"/>
      <dgm:spPr/>
    </dgm:pt>
    <dgm:pt modelId="{064E243A-7489-46A7-BDEE-ADD161F50F85}" type="pres">
      <dgm:prSet presAssocID="{F572DEE2-B9DE-41DF-9BF1-D5419C038392}" presName="childCenter3" presStyleLbl="node1" presStyleIdx="9" presStyleCnt="23" custScaleX="147908" custScaleY="141901"/>
      <dgm:spPr/>
      <dgm:t>
        <a:bodyPr/>
        <a:lstStyle/>
        <a:p>
          <a:endParaRPr lang="en-US"/>
        </a:p>
      </dgm:t>
    </dgm:pt>
    <dgm:pt modelId="{1FFA6E07-1197-4290-8BDD-64BFD19E38F2}" type="pres">
      <dgm:prSet presAssocID="{B24D9DF0-22C8-431E-8C05-8E7D3C60F23A}" presName="Name285" presStyleLbl="parChTrans1D3" presStyleIdx="6" presStyleCnt="18"/>
      <dgm:spPr/>
      <dgm:t>
        <a:bodyPr/>
        <a:lstStyle/>
        <a:p>
          <a:endParaRPr lang="en-US"/>
        </a:p>
      </dgm:t>
    </dgm:pt>
    <dgm:pt modelId="{462421DE-19A7-45AD-B7D8-0AB726951E2D}" type="pres">
      <dgm:prSet presAssocID="{1CCAEF39-9450-44D6-923E-D442053A6CD2}" presName="text3" presStyleLbl="node1" presStyleIdx="10" presStyleCnt="23" custScaleX="1390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8B5C6-D50A-4465-80BD-F6D240DEAB2C}" type="pres">
      <dgm:prSet presAssocID="{3F0CA6AD-8AE1-4CA1-9890-3BD636AFD8CB}" presName="Name285" presStyleLbl="parChTrans1D3" presStyleIdx="7" presStyleCnt="18"/>
      <dgm:spPr/>
      <dgm:t>
        <a:bodyPr/>
        <a:lstStyle/>
        <a:p>
          <a:endParaRPr lang="en-US"/>
        </a:p>
      </dgm:t>
    </dgm:pt>
    <dgm:pt modelId="{08936928-2F76-4D1F-9D24-B1D2236AB46C}" type="pres">
      <dgm:prSet presAssocID="{EF2606A3-9126-4885-8582-EA1F7DB20871}" presName="text3" presStyleLbl="node1" presStyleIdx="11" presStyleCnt="23" custScaleX="143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16256-CFA6-4966-B44B-F7CC4CD17C06}" type="pres">
      <dgm:prSet presAssocID="{266134E4-EF1C-4921-A582-FA120835FC63}" presName="Name285" presStyleLbl="parChTrans1D3" presStyleIdx="8" presStyleCnt="18"/>
      <dgm:spPr/>
      <dgm:t>
        <a:bodyPr/>
        <a:lstStyle/>
        <a:p>
          <a:endParaRPr lang="en-US"/>
        </a:p>
      </dgm:t>
    </dgm:pt>
    <dgm:pt modelId="{E5CB61DD-0CD8-4FE5-8540-233FA14B7743}" type="pres">
      <dgm:prSet presAssocID="{5D4B4A2A-3273-40BC-A684-8403C7E73E43}" presName="text3" presStyleLbl="node1" presStyleIdx="12" presStyleCnt="23" custScaleX="133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D0BA6-BEB9-4CCF-8750-07C73F55E007}" type="pres">
      <dgm:prSet presAssocID="{980FC80F-4409-45DB-A4CB-5ADEB5B6B075}" presName="Name285" presStyleLbl="parChTrans1D3" presStyleIdx="9" presStyleCnt="18"/>
      <dgm:spPr/>
      <dgm:t>
        <a:bodyPr/>
        <a:lstStyle/>
        <a:p>
          <a:endParaRPr lang="en-US"/>
        </a:p>
      </dgm:t>
    </dgm:pt>
    <dgm:pt modelId="{0845E812-A482-469C-9FA8-12CA77359338}" type="pres">
      <dgm:prSet presAssocID="{283A2668-645A-4785-A638-87CEAD57A3E9}" presName="text3" presStyleLbl="node1" presStyleIdx="13" presStyleCnt="23" custScaleX="135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618ED-2971-4124-9E6F-55D975701DC5}" type="pres">
      <dgm:prSet presAssocID="{6E061256-4E6B-4D2F-834B-870648A6AA79}" presName="Name288" presStyleLbl="parChTrans1D2" presStyleIdx="2" presStyleCnt="4"/>
      <dgm:spPr/>
      <dgm:t>
        <a:bodyPr/>
        <a:lstStyle/>
        <a:p>
          <a:endParaRPr lang="en-US"/>
        </a:p>
      </dgm:t>
    </dgm:pt>
    <dgm:pt modelId="{270BE620-E7E5-4394-B3F9-E613D8469AD9}" type="pres">
      <dgm:prSet presAssocID="{1EEB9802-9695-44AF-8238-BA2E7D166AC1}" presName="cycle_4" presStyleCnt="0"/>
      <dgm:spPr/>
    </dgm:pt>
    <dgm:pt modelId="{116CE736-7B92-4549-9766-3FD2DE8AD8F0}" type="pres">
      <dgm:prSet presAssocID="{EED0500B-4507-4537-B250-C5ED3DC594CE}" presName="childCenter4" presStyleLbl="node1" presStyleIdx="14" presStyleCnt="23" custScaleX="211230" custScaleY="211230"/>
      <dgm:spPr/>
      <dgm:t>
        <a:bodyPr/>
        <a:lstStyle/>
        <a:p>
          <a:endParaRPr lang="en-US"/>
        </a:p>
      </dgm:t>
    </dgm:pt>
    <dgm:pt modelId="{0749F318-BF42-45C5-A850-4F0AE9D852D6}" type="pres">
      <dgm:prSet presAssocID="{B57A42F9-778B-44E3-AAA2-EA00D50BFC25}" presName="Name342" presStyleLbl="parChTrans1D3" presStyleIdx="10" presStyleCnt="18"/>
      <dgm:spPr/>
      <dgm:t>
        <a:bodyPr/>
        <a:lstStyle/>
        <a:p>
          <a:endParaRPr lang="en-US"/>
        </a:p>
      </dgm:t>
    </dgm:pt>
    <dgm:pt modelId="{C0E2D9D3-4D99-44E6-BBC6-F3E76AFD6846}" type="pres">
      <dgm:prSet presAssocID="{9347BC09-C639-4A09-BC94-47BD2B4BC9BF}" presName="text4" presStyleLbl="node1" presStyleIdx="15" presStyleCnt="23" custScaleX="205789" custScaleY="168716" custRadScaleRad="134840" custRadScaleInc="21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DF726-CBC5-43DC-90C7-C232DE6921B3}" type="pres">
      <dgm:prSet presAssocID="{171EA6C7-C6DA-472A-8BE2-60B2A764C7E5}" presName="Name342" presStyleLbl="parChTrans1D3" presStyleIdx="11" presStyleCnt="18"/>
      <dgm:spPr/>
      <dgm:t>
        <a:bodyPr/>
        <a:lstStyle/>
        <a:p>
          <a:endParaRPr lang="en-US"/>
        </a:p>
      </dgm:t>
    </dgm:pt>
    <dgm:pt modelId="{3CE71A89-716C-4251-A718-2149DD8F521B}" type="pres">
      <dgm:prSet presAssocID="{49A2D43F-D28C-44CA-98F8-D055516C8F73}" presName="text4" presStyleLbl="node1" presStyleIdx="16" presStyleCnt="23" custScaleX="188840" custScaleY="161115" custRadScaleRad="146332" custRadScaleInc="13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1730E-C02A-4646-ACBD-8CC2CCB184CF}" type="pres">
      <dgm:prSet presAssocID="{1CADC401-4349-4E2C-920D-FE92629C6BCB}" presName="Name342" presStyleLbl="parChTrans1D3" presStyleIdx="12" presStyleCnt="18"/>
      <dgm:spPr/>
      <dgm:t>
        <a:bodyPr/>
        <a:lstStyle/>
        <a:p>
          <a:endParaRPr lang="en-US"/>
        </a:p>
      </dgm:t>
    </dgm:pt>
    <dgm:pt modelId="{1E9AABA5-FF65-490A-B998-999155FA153A}" type="pres">
      <dgm:prSet presAssocID="{B26587FE-8D03-400C-96AA-9C31D4CDD173}" presName="text4" presStyleLbl="node1" presStyleIdx="17" presStyleCnt="23" custScaleX="223094" custScaleY="157228" custRadScaleRad="137616" custRadScaleInc="-2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F5A811-189A-4E93-AFFB-D2AE67B5D90D}" type="pres">
      <dgm:prSet presAssocID="{4E7EDE66-0932-44F3-82D7-96DA1CD7E98E}" presName="Name342" presStyleLbl="parChTrans1D3" presStyleIdx="13" presStyleCnt="18"/>
      <dgm:spPr/>
      <dgm:t>
        <a:bodyPr/>
        <a:lstStyle/>
        <a:p>
          <a:endParaRPr lang="en-US"/>
        </a:p>
      </dgm:t>
    </dgm:pt>
    <dgm:pt modelId="{4F97B0B3-4EF4-4C26-9D88-9BDB1763C1A1}" type="pres">
      <dgm:prSet presAssocID="{2DF837CC-4439-4592-84D9-06CEA4E2143F}" presName="text4" presStyleLbl="node1" presStyleIdx="18" presStyleCnt="23" custScaleX="262348" custScaleY="161644" custRadScaleRad="129828" custRadScaleInc="-21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2E64C-8FD1-42B7-9989-8E10852CD1F3}" type="pres">
      <dgm:prSet presAssocID="{B2DB5D5C-8631-4CDD-881C-14A783B404EA}" presName="Name342" presStyleLbl="parChTrans1D3" presStyleIdx="14" presStyleCnt="18"/>
      <dgm:spPr/>
      <dgm:t>
        <a:bodyPr/>
        <a:lstStyle/>
        <a:p>
          <a:endParaRPr lang="en-US"/>
        </a:p>
      </dgm:t>
    </dgm:pt>
    <dgm:pt modelId="{8C434C32-EFBF-4029-8A5A-29B5C46F752A}" type="pres">
      <dgm:prSet presAssocID="{D8B28B0D-FA80-4385-875A-6E90B88DD7CB}" presName="text4" presStyleLbl="node1" presStyleIdx="19" presStyleCnt="23" custScaleX="308335" custScaleY="148990" custRadScaleRad="131580" custRadScaleInc="-14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9BDAE-B77E-4AE6-B356-0EEE8AEC82F4}" type="pres">
      <dgm:prSet presAssocID="{01ED725B-2C65-449F-A51E-6F5A350E3580}" presName="Name342" presStyleLbl="parChTrans1D3" presStyleIdx="15" presStyleCnt="18"/>
      <dgm:spPr/>
      <dgm:t>
        <a:bodyPr/>
        <a:lstStyle/>
        <a:p>
          <a:endParaRPr lang="en-US"/>
        </a:p>
      </dgm:t>
    </dgm:pt>
    <dgm:pt modelId="{DA3E248B-74D1-401C-BB3B-DA04A27E3C74}" type="pres">
      <dgm:prSet presAssocID="{CD2CC3CF-A1AE-4C79-897F-4DA0AB78F42A}" presName="text4" presStyleLbl="node1" presStyleIdx="20" presStyleCnt="23" custScaleX="302822" custScaleY="152877" custRadScaleRad="129150" custRadScaleInc="-388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96E6E-7EB1-4E82-92D5-CA6A8DFE1E42}" type="pres">
      <dgm:prSet presAssocID="{1A59C487-3EC2-4BAA-9401-86E89CF87FBD}" presName="Name342" presStyleLbl="parChTrans1D3" presStyleIdx="16" presStyleCnt="18"/>
      <dgm:spPr/>
      <dgm:t>
        <a:bodyPr/>
        <a:lstStyle/>
        <a:p>
          <a:endParaRPr lang="en-US"/>
        </a:p>
      </dgm:t>
    </dgm:pt>
    <dgm:pt modelId="{628F5383-0099-44AD-9F3B-47FFAA91474E}" type="pres">
      <dgm:prSet presAssocID="{5AAAEA3B-F817-4038-8B36-CF57585DA971}" presName="text4" presStyleLbl="node1" presStyleIdx="21" presStyleCnt="23" custScaleX="280535" custScaleY="144517" custRadScaleRad="128254" custRadScaleInc="-52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469F8-F54A-49E8-805A-FC50BADE7465}" type="pres">
      <dgm:prSet presAssocID="{85AB1877-D0E4-4ED7-831A-C53F659DC973}" presName="Name342" presStyleLbl="parChTrans1D3" presStyleIdx="17" presStyleCnt="18"/>
      <dgm:spPr/>
      <dgm:t>
        <a:bodyPr/>
        <a:lstStyle/>
        <a:p>
          <a:endParaRPr lang="en-US"/>
        </a:p>
      </dgm:t>
    </dgm:pt>
    <dgm:pt modelId="{AAB7EA17-E96A-46C4-B412-BACBE4276133}" type="pres">
      <dgm:prSet presAssocID="{719E28C5-0061-4768-831D-EFDCD6FD43B3}" presName="text4" presStyleLbl="node1" presStyleIdx="22" presStyleCnt="23" custScaleX="271777" custScaleY="159762" custRadScaleRad="141527" custRadScaleInc="-422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AA07D-3F66-4E14-AEB4-2E374931C283}" type="pres">
      <dgm:prSet presAssocID="{58A70533-8EF2-4D06-B584-A9654F1C0081}" presName="Name345" presStyleLbl="parChTrans1D2" presStyleIdx="3" presStyleCnt="4"/>
      <dgm:spPr/>
      <dgm:t>
        <a:bodyPr/>
        <a:lstStyle/>
        <a:p>
          <a:endParaRPr lang="en-US"/>
        </a:p>
      </dgm:t>
    </dgm:pt>
  </dgm:ptLst>
  <dgm:cxnLst>
    <dgm:cxn modelId="{FD4D5B1B-C3C9-484F-ACFF-73137344D25E}" type="presOf" srcId="{9347BC09-C639-4A09-BC94-47BD2B4BC9BF}" destId="{C0E2D9D3-4D99-44E6-BBC6-F3E76AFD6846}" srcOrd="0" destOrd="0" presId="urn:microsoft.com/office/officeart/2008/layout/RadialCluster"/>
    <dgm:cxn modelId="{85777487-357C-40E1-A1F8-2AD5AA4E3CB3}" srcId="{044E872A-EF6F-4128-B489-77B61E0B884D}" destId="{54BE047D-ABC5-4E77-90A1-4604D0530F74}" srcOrd="0" destOrd="0" parTransId="{BC9BF7E6-AE29-43CA-A237-23E12A3F831E}" sibTransId="{2D09D373-3E98-4B09-95D1-51DDEBA139CC}"/>
    <dgm:cxn modelId="{A3280BA8-5CD9-451F-B712-B9787263903E}" srcId="{EED0500B-4507-4537-B250-C5ED3DC594CE}" destId="{719E28C5-0061-4768-831D-EFDCD6FD43B3}" srcOrd="7" destOrd="0" parTransId="{85AB1877-D0E4-4ED7-831A-C53F659DC973}" sibTransId="{D7E5F71A-DFAD-48E5-A49A-18D3F35FCFEA}"/>
    <dgm:cxn modelId="{3AFF0D90-3D1E-4DFA-94CE-04A9417974DA}" srcId="{F572DEE2-B9DE-41DF-9BF1-D5419C038392}" destId="{EF2606A3-9126-4885-8582-EA1F7DB20871}" srcOrd="1" destOrd="0" parTransId="{3F0CA6AD-8AE1-4CA1-9890-3BD636AFD8CB}" sibTransId="{C1F62097-B92B-48A4-A9D8-0FBE48017211}"/>
    <dgm:cxn modelId="{C5CCD36F-8B74-463E-A020-2D03C29EEDC4}" srcId="{F572DEE2-B9DE-41DF-9BF1-D5419C038392}" destId="{5D4B4A2A-3273-40BC-A684-8403C7E73E43}" srcOrd="2" destOrd="0" parTransId="{266134E4-EF1C-4921-A582-FA120835FC63}" sibTransId="{2AB19EC4-3000-4921-9B8D-A35CCA4E8C1F}"/>
    <dgm:cxn modelId="{2E53D11F-2290-4B03-9AD5-E1D84588645F}" type="presOf" srcId="{266134E4-EF1C-4921-A582-FA120835FC63}" destId="{D2C16256-CFA6-4966-B44B-F7CC4CD17C06}" srcOrd="0" destOrd="0" presId="urn:microsoft.com/office/officeart/2008/layout/RadialCluster"/>
    <dgm:cxn modelId="{34F3820C-8313-4D1E-B76A-5A308EFEA5D0}" type="presOf" srcId="{1EEB9802-9695-44AF-8238-BA2E7D166AC1}" destId="{A3A295F7-C85B-4E8D-92FF-7EBE8FF4B294}" srcOrd="0" destOrd="0" presId="urn:microsoft.com/office/officeart/2008/layout/RadialCluster"/>
    <dgm:cxn modelId="{A5F3CDEC-18B5-48BB-804B-1F8E36B2A889}" type="presOf" srcId="{85AB1877-D0E4-4ED7-831A-C53F659DC973}" destId="{3F9469F8-F54A-49E8-805A-FC50BADE7465}" srcOrd="0" destOrd="0" presId="urn:microsoft.com/office/officeart/2008/layout/RadialCluster"/>
    <dgm:cxn modelId="{B87A8FBA-BFBC-4F48-97D8-08723C7B6570}" type="presOf" srcId="{4C7FF586-88DC-45EF-BF88-1DFAF43F3BB4}" destId="{CE4CDE04-38C4-427D-B410-7F33BAB8C038}" srcOrd="0" destOrd="0" presId="urn:microsoft.com/office/officeart/2008/layout/RadialCluster"/>
    <dgm:cxn modelId="{344DCBA0-9BBB-4D86-BCD2-AA05D632050F}" type="presOf" srcId="{D7E00158-CBA5-434E-9CD4-0E895186A3FA}" destId="{3406E588-C3F8-48A3-9F0B-3E6B13F3756B}" srcOrd="0" destOrd="0" presId="urn:microsoft.com/office/officeart/2008/layout/RadialCluster"/>
    <dgm:cxn modelId="{69F1D84B-91B6-4FE0-A3E0-4F2B44F6ED7F}" type="presOf" srcId="{49A2D43F-D28C-44CA-98F8-D055516C8F73}" destId="{3CE71A89-716C-4251-A718-2149DD8F521B}" srcOrd="0" destOrd="0" presId="urn:microsoft.com/office/officeart/2008/layout/RadialCluster"/>
    <dgm:cxn modelId="{8733E3C0-0ECC-4F32-BD04-4A3385CB252C}" type="presOf" srcId="{F572DEE2-B9DE-41DF-9BF1-D5419C038392}" destId="{064E243A-7489-46A7-BDEE-ADD161F50F85}" srcOrd="0" destOrd="0" presId="urn:microsoft.com/office/officeart/2008/layout/RadialCluster"/>
    <dgm:cxn modelId="{DB5BE9EE-120B-44C5-88E1-C419A5F8CEDD}" type="presOf" srcId="{1D3A2AC8-520F-42FA-82DB-4807B69F80CF}" destId="{91DAA2ED-3040-4092-AD60-A3FC2C1ADE07}" srcOrd="0" destOrd="0" presId="urn:microsoft.com/office/officeart/2008/layout/RadialCluster"/>
    <dgm:cxn modelId="{F36B6872-5388-47B4-8075-2DAAB161DDC7}" type="presOf" srcId="{3948CB91-C249-4AA0-9298-65C4EA783119}" destId="{333818E7-C4BB-428C-A084-7DB55A32EB96}" srcOrd="0" destOrd="0" presId="urn:microsoft.com/office/officeart/2008/layout/RadialCluster"/>
    <dgm:cxn modelId="{5C6AAF2B-B44B-4654-A938-DE5B83326068}" srcId="{B927D18D-775C-40DA-B7A6-68D577F67C97}" destId="{55160F10-BBFC-4B43-8064-870B7E2CDDA1}" srcOrd="0" destOrd="0" parTransId="{FD439FD1-1662-45FE-AF36-BB62C487D007}" sibTransId="{8E78EF27-ECFC-4609-B9F9-9FC57E3CBA6A}"/>
    <dgm:cxn modelId="{2D0F4074-941E-466D-9E2D-29198717978D}" type="presOf" srcId="{1A59C487-3EC2-4BAA-9401-86E89CF87FBD}" destId="{55796E6E-7EB1-4E82-92D5-CA6A8DFE1E42}" srcOrd="0" destOrd="0" presId="urn:microsoft.com/office/officeart/2008/layout/RadialCluster"/>
    <dgm:cxn modelId="{6E8DAE11-19AB-400A-94A2-8089EF9225B7}" srcId="{EED0500B-4507-4537-B250-C5ED3DC594CE}" destId="{49A2D43F-D28C-44CA-98F8-D055516C8F73}" srcOrd="1" destOrd="0" parTransId="{171EA6C7-C6DA-472A-8BE2-60B2A764C7E5}" sibTransId="{7F39B127-CC29-417A-9670-7723530FE182}"/>
    <dgm:cxn modelId="{365E19C0-299F-4682-82C9-468DF9234BC0}" type="presOf" srcId="{D3A2DDA4-3236-4A52-B848-445C90C2A58F}" destId="{3795B4BE-8813-46E1-9D3A-72BE2B888B7D}" srcOrd="0" destOrd="0" presId="urn:microsoft.com/office/officeart/2008/layout/RadialCluster"/>
    <dgm:cxn modelId="{2B8AE74C-A985-43D4-8216-F48522A9CC87}" type="presOf" srcId="{044E872A-EF6F-4128-B489-77B61E0B884D}" destId="{8A7B27CC-F023-46A2-814D-5C922518AF4B}" srcOrd="0" destOrd="0" presId="urn:microsoft.com/office/officeart/2008/layout/RadialCluster"/>
    <dgm:cxn modelId="{82B4B2D0-EE63-4AEF-80AF-F23A8BAA1FBE}" srcId="{B927D18D-775C-40DA-B7A6-68D577F67C97}" destId="{3948CB91-C249-4AA0-9298-65C4EA783119}" srcOrd="2" destOrd="0" parTransId="{2E87D7EE-EFC2-40F3-A549-6888C28B3B08}" sibTransId="{7526B277-3C93-49B9-975B-C5543B6D8E5A}"/>
    <dgm:cxn modelId="{FA3CF3EF-4337-4DE5-B8CF-B6949B9F45A5}" type="presOf" srcId="{5D4B4A2A-3273-40BC-A684-8403C7E73E43}" destId="{E5CB61DD-0CD8-4FE5-8540-233FA14B7743}" srcOrd="0" destOrd="0" presId="urn:microsoft.com/office/officeart/2008/layout/RadialCluster"/>
    <dgm:cxn modelId="{7CE3B7BF-A1B7-42F6-A056-E3DB54785345}" type="presOf" srcId="{0A449910-8BE0-4447-8ACE-AF18A438BCBF}" destId="{A7F8367B-4A45-4115-AC2F-14F7A0BFAFB1}" srcOrd="0" destOrd="0" presId="urn:microsoft.com/office/officeart/2008/layout/RadialCluster"/>
    <dgm:cxn modelId="{15BD361E-04B7-4323-9166-CB22AAD18F89}" srcId="{EED0500B-4507-4537-B250-C5ED3DC594CE}" destId="{D8B28B0D-FA80-4385-875A-6E90B88DD7CB}" srcOrd="4" destOrd="0" parTransId="{B2DB5D5C-8631-4CDD-881C-14A783B404EA}" sibTransId="{5D33444C-ED0D-49C5-8F86-100659886447}"/>
    <dgm:cxn modelId="{77E30E40-B5E5-4355-8CED-1DBAE00FAB38}" type="presOf" srcId="{58A70533-8EF2-4D06-B584-A9654F1C0081}" destId="{CCAAA07D-3F66-4E14-AEB4-2E374931C283}" srcOrd="0" destOrd="0" presId="urn:microsoft.com/office/officeart/2008/layout/RadialCluster"/>
    <dgm:cxn modelId="{8FA98CE9-2282-4B35-8F1C-26EAEF3617EC}" type="presOf" srcId="{55160F10-BBFC-4B43-8064-870B7E2CDDA1}" destId="{93E23715-93DA-4CB6-A516-EB20BD409D1F}" srcOrd="0" destOrd="0" presId="urn:microsoft.com/office/officeart/2008/layout/RadialCluster"/>
    <dgm:cxn modelId="{9B25C6AA-CF2B-4A3C-A893-7F7A9CD31001}" type="presOf" srcId="{BC9BF7E6-AE29-43CA-A237-23E12A3F831E}" destId="{AC1F8F1E-6CC9-4C84-AAF0-8AD4BFC0A8BD}" srcOrd="0" destOrd="0" presId="urn:microsoft.com/office/officeart/2008/layout/RadialCluster"/>
    <dgm:cxn modelId="{5BFDA096-588D-4C37-AADD-FDCFC9162313}" srcId="{1EEB9802-9695-44AF-8238-BA2E7D166AC1}" destId="{EED0500B-4507-4537-B250-C5ED3DC594CE}" srcOrd="3" destOrd="0" parTransId="{58A70533-8EF2-4D06-B584-A9654F1C0081}" sibTransId="{CFEB3DFB-654F-4CF4-A8F2-DFEB30E1DAA9}"/>
    <dgm:cxn modelId="{82DE8099-A5A5-4958-8C2A-E7230F4D79B0}" type="presOf" srcId="{B26587FE-8D03-400C-96AA-9C31D4CDD173}" destId="{1E9AABA5-FF65-490A-B998-999155FA153A}" srcOrd="0" destOrd="0" presId="urn:microsoft.com/office/officeart/2008/layout/RadialCluster"/>
    <dgm:cxn modelId="{2A0483C8-7446-4F80-B362-A5A8D17740EC}" type="presOf" srcId="{171EA6C7-C6DA-472A-8BE2-60B2A764C7E5}" destId="{BF2DF726-CBC5-43DC-90C7-C232DE6921B3}" srcOrd="0" destOrd="0" presId="urn:microsoft.com/office/officeart/2008/layout/RadialCluster"/>
    <dgm:cxn modelId="{527DD57C-9357-4F9D-B473-AF7885F955B0}" type="presOf" srcId="{719E28C5-0061-4768-831D-EFDCD6FD43B3}" destId="{AAB7EA17-E96A-46C4-B412-BACBE4276133}" srcOrd="0" destOrd="0" presId="urn:microsoft.com/office/officeart/2008/layout/RadialCluster"/>
    <dgm:cxn modelId="{5EA11018-0BA3-4FF7-80EC-92DFDAF7473E}" type="presOf" srcId="{B2DB5D5C-8631-4CDD-881C-14A783B404EA}" destId="{8082E64C-8FD1-42B7-9989-8E10852CD1F3}" srcOrd="0" destOrd="0" presId="urn:microsoft.com/office/officeart/2008/layout/RadialCluster"/>
    <dgm:cxn modelId="{BC36CADA-2363-471E-806A-E6D8F0F9CF78}" srcId="{F572DEE2-B9DE-41DF-9BF1-D5419C038392}" destId="{1CCAEF39-9450-44D6-923E-D442053A6CD2}" srcOrd="0" destOrd="0" parTransId="{B24D9DF0-22C8-431E-8C05-8E7D3C60F23A}" sibTransId="{20ACFBFD-5E98-45FB-BA89-1AEA13219D45}"/>
    <dgm:cxn modelId="{81EEE917-3A03-4C31-BF01-D389A7E11402}" type="presOf" srcId="{A326B1A7-2F4F-4F51-ABAD-E8AFE78FE73E}" destId="{672F073C-9565-4C0A-AE12-FC7E3D651880}" srcOrd="0" destOrd="0" presId="urn:microsoft.com/office/officeart/2008/layout/RadialCluster"/>
    <dgm:cxn modelId="{10AE3612-56F6-4F25-AD87-947652EF7D5A}" srcId="{412908A8-0C02-4268-9FD5-68EF02EEDBF6}" destId="{1EEB9802-9695-44AF-8238-BA2E7D166AC1}" srcOrd="0" destOrd="0" parTransId="{B9F365DA-C847-4907-84FA-14473B5860EC}" sibTransId="{90A69AA7-9691-41E4-9B16-6420AB6B3D70}"/>
    <dgm:cxn modelId="{DAC196A9-9DA4-4B80-AAA7-15EAFF149715}" srcId="{EED0500B-4507-4537-B250-C5ED3DC594CE}" destId="{B26587FE-8D03-400C-96AA-9C31D4CDD173}" srcOrd="2" destOrd="0" parTransId="{1CADC401-4349-4E2C-920D-FE92629C6BCB}" sibTransId="{217DC979-9859-4096-84F9-5A80B310F6D5}"/>
    <dgm:cxn modelId="{DD1CFA61-8811-4CF4-B14E-770DDE7EB0F9}" type="presOf" srcId="{283A2668-645A-4785-A638-87CEAD57A3E9}" destId="{0845E812-A482-469C-9FA8-12CA77359338}" srcOrd="0" destOrd="0" presId="urn:microsoft.com/office/officeart/2008/layout/RadialCluster"/>
    <dgm:cxn modelId="{96C658B9-8347-4189-9E7B-B846712D55AD}" type="presOf" srcId="{3F0CA6AD-8AE1-4CA1-9890-3BD636AFD8CB}" destId="{E498B5C6-D50A-4465-80BD-F6D240DEAB2C}" srcOrd="0" destOrd="0" presId="urn:microsoft.com/office/officeart/2008/layout/RadialCluster"/>
    <dgm:cxn modelId="{4432D629-881E-421D-A139-1BA2353AFB79}" type="presOf" srcId="{EED0500B-4507-4537-B250-C5ED3DC594CE}" destId="{116CE736-7B92-4549-9766-3FD2DE8AD8F0}" srcOrd="0" destOrd="0" presId="urn:microsoft.com/office/officeart/2008/layout/RadialCluster"/>
    <dgm:cxn modelId="{44E54F67-0ECF-4BED-BA83-AD93E7C333C5}" type="presOf" srcId="{1CCAEF39-9450-44D6-923E-D442053A6CD2}" destId="{462421DE-19A7-45AD-B7D8-0AB726951E2D}" srcOrd="0" destOrd="0" presId="urn:microsoft.com/office/officeart/2008/layout/RadialCluster"/>
    <dgm:cxn modelId="{6B3985F4-F7DA-43AC-A16A-065BDC2060EB}" type="presOf" srcId="{B24D9DF0-22C8-431E-8C05-8E7D3C60F23A}" destId="{1FFA6E07-1197-4290-8BDD-64BFD19E38F2}" srcOrd="0" destOrd="0" presId="urn:microsoft.com/office/officeart/2008/layout/RadialCluster"/>
    <dgm:cxn modelId="{2A271AA3-1037-4CDC-B4F0-134335C4B13F}" srcId="{1EEB9802-9695-44AF-8238-BA2E7D166AC1}" destId="{B927D18D-775C-40DA-B7A6-68D577F67C97}" srcOrd="1" destOrd="0" parTransId="{0A449910-8BE0-4447-8ACE-AF18A438BCBF}" sibTransId="{D49D6CA5-CA60-4C0E-9841-5E167537E212}"/>
    <dgm:cxn modelId="{088DA97C-A427-4881-9841-196AE60999BB}" type="presOf" srcId="{B57A42F9-778B-44E3-AAA2-EA00D50BFC25}" destId="{0749F318-BF42-45C5-A850-4F0AE9D852D6}" srcOrd="0" destOrd="0" presId="urn:microsoft.com/office/officeart/2008/layout/RadialCluster"/>
    <dgm:cxn modelId="{D3C4CF6E-DDB2-4872-924D-E767D06D9EBC}" type="presOf" srcId="{EF2606A3-9126-4885-8582-EA1F7DB20871}" destId="{08936928-2F76-4D1F-9D24-B1D2236AB46C}" srcOrd="0" destOrd="0" presId="urn:microsoft.com/office/officeart/2008/layout/RadialCluster"/>
    <dgm:cxn modelId="{F19C6478-45B3-4B33-9417-6997C58D29EC}" srcId="{1EEB9802-9695-44AF-8238-BA2E7D166AC1}" destId="{F572DEE2-B9DE-41DF-9BF1-D5419C038392}" srcOrd="2" destOrd="0" parTransId="{6E061256-4E6B-4D2F-834B-870648A6AA79}" sibTransId="{EDFD766F-308F-4B88-9993-FD4083CF6142}"/>
    <dgm:cxn modelId="{947A9098-B053-4D26-98E4-D9F30CA87E28}" type="presOf" srcId="{412908A8-0C02-4268-9FD5-68EF02EEDBF6}" destId="{84AEE031-3BCF-485B-A01B-A507661605EC}" srcOrd="0" destOrd="0" presId="urn:microsoft.com/office/officeart/2008/layout/RadialCluster"/>
    <dgm:cxn modelId="{86FB26D9-70D1-4478-9879-9547F55AB240}" srcId="{B927D18D-775C-40DA-B7A6-68D577F67C97}" destId="{A326B1A7-2F4F-4F51-ABAD-E8AFE78FE73E}" srcOrd="1" destOrd="0" parTransId="{D3A2DDA4-3236-4A52-B848-445C90C2A58F}" sibTransId="{1661C126-7D73-444A-A260-661028A289A9}"/>
    <dgm:cxn modelId="{6AC81E1A-6359-48D0-95FF-D159806048AE}" type="presOf" srcId="{01ED725B-2C65-449F-A51E-6F5A350E3580}" destId="{32B9BDAE-B77E-4AE6-B356-0EEE8AEC82F4}" srcOrd="0" destOrd="0" presId="urn:microsoft.com/office/officeart/2008/layout/RadialCluster"/>
    <dgm:cxn modelId="{CF624C2B-9553-42EB-9BF8-8C4413BB841A}" type="presOf" srcId="{B927D18D-775C-40DA-B7A6-68D577F67C97}" destId="{24E17E8E-6DE0-4EB5-A3F3-77722B0AEC94}" srcOrd="0" destOrd="0" presId="urn:microsoft.com/office/officeart/2008/layout/RadialCluster"/>
    <dgm:cxn modelId="{EB97C286-A053-48D6-A0AB-B16287C6C48C}" type="presOf" srcId="{018724FB-DD54-41C0-9253-2CEB50DCE7A8}" destId="{4D9E86C7-0DA1-4A65-B274-A7BC1ED6C167}" srcOrd="0" destOrd="0" presId="urn:microsoft.com/office/officeart/2008/layout/RadialCluster"/>
    <dgm:cxn modelId="{21FDF2E7-9374-406F-99FF-CDFF8E628E14}" srcId="{1EEB9802-9695-44AF-8238-BA2E7D166AC1}" destId="{044E872A-EF6F-4128-B489-77B61E0B884D}" srcOrd="0" destOrd="0" parTransId="{018724FB-DD54-41C0-9253-2CEB50DCE7A8}" sibTransId="{2533E1C4-B5AD-4628-B177-222FEDD21AC1}"/>
    <dgm:cxn modelId="{F8D03653-1378-4D33-9360-72515829F8F2}" type="presOf" srcId="{6E061256-4E6B-4D2F-834B-870648A6AA79}" destId="{EBE618ED-2971-4124-9E6F-55D975701DC5}" srcOrd="0" destOrd="0" presId="urn:microsoft.com/office/officeart/2008/layout/RadialCluster"/>
    <dgm:cxn modelId="{8AA75632-4CEB-4E75-929E-5F5A689E1CAF}" type="presOf" srcId="{1CADC401-4349-4E2C-920D-FE92629C6BCB}" destId="{1DC1730E-C02A-4646-ACBD-8CC2CCB184CF}" srcOrd="0" destOrd="0" presId="urn:microsoft.com/office/officeart/2008/layout/RadialCluster"/>
    <dgm:cxn modelId="{8166DA78-5D29-459D-BA11-F989D0A22983}" type="presOf" srcId="{CD2CC3CF-A1AE-4C79-897F-4DA0AB78F42A}" destId="{DA3E248B-74D1-401C-BB3B-DA04A27E3C74}" srcOrd="0" destOrd="0" presId="urn:microsoft.com/office/officeart/2008/layout/RadialCluster"/>
    <dgm:cxn modelId="{0CBFDB40-EB75-4FCA-B990-88C6F37F8406}" srcId="{044E872A-EF6F-4128-B489-77B61E0B884D}" destId="{FA00372E-6C45-45BB-8B25-BE97A25A02DC}" srcOrd="1" destOrd="0" parTransId="{1D3A2AC8-520F-42FA-82DB-4807B69F80CF}" sibTransId="{CC26A619-479F-4622-916D-ECAD52E819E3}"/>
    <dgm:cxn modelId="{4CEA7068-D57B-4F43-813D-16D3EF046CB4}" srcId="{EED0500B-4507-4537-B250-C5ED3DC594CE}" destId="{5AAAEA3B-F817-4038-8B36-CF57585DA971}" srcOrd="6" destOrd="0" parTransId="{1A59C487-3EC2-4BAA-9401-86E89CF87FBD}" sibTransId="{45741826-9998-45BE-951B-A2EFF38253B8}"/>
    <dgm:cxn modelId="{D4D7ABF5-1C8C-41E7-9D03-4170D1E43D68}" type="presOf" srcId="{D8B28B0D-FA80-4385-875A-6E90B88DD7CB}" destId="{8C434C32-EFBF-4029-8A5A-29B5C46F752A}" srcOrd="0" destOrd="0" presId="urn:microsoft.com/office/officeart/2008/layout/RadialCluster"/>
    <dgm:cxn modelId="{DEDCCDCC-200A-4EB4-B8BA-46DE17DD3473}" type="presOf" srcId="{FA00372E-6C45-45BB-8B25-BE97A25A02DC}" destId="{5990A556-6AF0-4037-81F3-E13A57DBDABC}" srcOrd="0" destOrd="0" presId="urn:microsoft.com/office/officeart/2008/layout/RadialCluster"/>
    <dgm:cxn modelId="{AB856697-4B76-41CD-A2E7-7D50CC9B0B9D}" type="presOf" srcId="{980FC80F-4409-45DB-A4CB-5ADEB5B6B075}" destId="{BE0D0BA6-BEB9-4CCF-8750-07C73F55E007}" srcOrd="0" destOrd="0" presId="urn:microsoft.com/office/officeart/2008/layout/RadialCluster"/>
    <dgm:cxn modelId="{5254ED1D-8702-46C8-A970-EB7D5CD8CD37}" type="presOf" srcId="{5AAAEA3B-F817-4038-8B36-CF57585DA971}" destId="{628F5383-0099-44AD-9F3B-47FFAA91474E}" srcOrd="0" destOrd="0" presId="urn:microsoft.com/office/officeart/2008/layout/RadialCluster"/>
    <dgm:cxn modelId="{EE3EF301-7540-4C8F-BB0B-0ADC4FE77683}" srcId="{EED0500B-4507-4537-B250-C5ED3DC594CE}" destId="{2DF837CC-4439-4592-84D9-06CEA4E2143F}" srcOrd="3" destOrd="0" parTransId="{4E7EDE66-0932-44F3-82D7-96DA1CD7E98E}" sibTransId="{16778000-2465-47BA-9A98-ECBF9732F326}"/>
    <dgm:cxn modelId="{16B46395-95CD-4792-845E-2C433EC67204}" type="presOf" srcId="{54BE047D-ABC5-4E77-90A1-4604D0530F74}" destId="{0C9581E3-9D77-415E-8852-70FA113468DD}" srcOrd="0" destOrd="0" presId="urn:microsoft.com/office/officeart/2008/layout/RadialCluster"/>
    <dgm:cxn modelId="{FAD7819D-2733-48A8-ABDA-E36C7E7954EF}" type="presOf" srcId="{2DF837CC-4439-4592-84D9-06CEA4E2143F}" destId="{4F97B0B3-4EF4-4C26-9D88-9BDB1763C1A1}" srcOrd="0" destOrd="0" presId="urn:microsoft.com/office/officeart/2008/layout/RadialCluster"/>
    <dgm:cxn modelId="{BE863762-9890-42EB-BAC1-9140DD3CB08D}" srcId="{044E872A-EF6F-4128-B489-77B61E0B884D}" destId="{4C7FF586-88DC-45EF-BF88-1DFAF43F3BB4}" srcOrd="2" destOrd="0" parTransId="{D7E00158-CBA5-434E-9CD4-0E895186A3FA}" sibTransId="{03EC1E44-3840-4B8F-8149-B0444E5B35F0}"/>
    <dgm:cxn modelId="{AF38A3BD-1397-428D-BD98-1634BC34210D}" type="presOf" srcId="{4E7EDE66-0932-44F3-82D7-96DA1CD7E98E}" destId="{C2F5A811-189A-4E93-AFFB-D2AE67B5D90D}" srcOrd="0" destOrd="0" presId="urn:microsoft.com/office/officeart/2008/layout/RadialCluster"/>
    <dgm:cxn modelId="{FDB9E14B-2F8B-48D7-866A-89E7B24994C3}" srcId="{F572DEE2-B9DE-41DF-9BF1-D5419C038392}" destId="{283A2668-645A-4785-A638-87CEAD57A3E9}" srcOrd="3" destOrd="0" parTransId="{980FC80F-4409-45DB-A4CB-5ADEB5B6B075}" sibTransId="{59FD558B-2072-4446-84DC-5F91C297F0A5}"/>
    <dgm:cxn modelId="{DC02F78D-9B99-4D73-9E99-27D4EAD965E2}" type="presOf" srcId="{FD439FD1-1662-45FE-AF36-BB62C487D007}" destId="{72E8C720-1910-4CB8-915D-308DFEA006FD}" srcOrd="0" destOrd="0" presId="urn:microsoft.com/office/officeart/2008/layout/RadialCluster"/>
    <dgm:cxn modelId="{9E5E243B-8FE8-46F5-86CC-942C67263FA2}" srcId="{EED0500B-4507-4537-B250-C5ED3DC594CE}" destId="{9347BC09-C639-4A09-BC94-47BD2B4BC9BF}" srcOrd="0" destOrd="0" parTransId="{B57A42F9-778B-44E3-AAA2-EA00D50BFC25}" sibTransId="{627A2A93-1D71-4D21-A243-E5CD0116038F}"/>
    <dgm:cxn modelId="{04FCC2DB-468E-4DA5-BCB1-AE9480AA4A66}" type="presOf" srcId="{2E87D7EE-EFC2-40F3-A549-6888C28B3B08}" destId="{4FE7E440-9787-47BC-940E-F15F7F7AFFC0}" srcOrd="0" destOrd="0" presId="urn:microsoft.com/office/officeart/2008/layout/RadialCluster"/>
    <dgm:cxn modelId="{224411B6-1F38-435C-A582-CED1D9E8EA7F}" srcId="{EED0500B-4507-4537-B250-C5ED3DC594CE}" destId="{CD2CC3CF-A1AE-4C79-897F-4DA0AB78F42A}" srcOrd="5" destOrd="0" parTransId="{01ED725B-2C65-449F-A51E-6F5A350E3580}" sibTransId="{BC18E08E-10B7-4348-A69D-732533073991}"/>
    <dgm:cxn modelId="{EE40F0CD-4F69-4C03-A132-D4AF0F43FCCD}" type="presParOf" srcId="{84AEE031-3BCF-485B-A01B-A507661605EC}" destId="{A3A295F7-C85B-4E8D-92FF-7EBE8FF4B294}" srcOrd="0" destOrd="0" presId="urn:microsoft.com/office/officeart/2008/layout/RadialCluster"/>
    <dgm:cxn modelId="{6DEBBAB6-BF1F-495A-AA34-145609A43915}" type="presParOf" srcId="{84AEE031-3BCF-485B-A01B-A507661605EC}" destId="{4EC43694-5537-4A7D-8214-CC3E9A0C1844}" srcOrd="1" destOrd="0" presId="urn:microsoft.com/office/officeart/2008/layout/RadialCluster"/>
    <dgm:cxn modelId="{F1ACDAAC-C8E1-4FE3-9612-CE1BE96AFC24}" type="presParOf" srcId="{4EC43694-5537-4A7D-8214-CC3E9A0C1844}" destId="{8A7B27CC-F023-46A2-814D-5C922518AF4B}" srcOrd="0" destOrd="0" presId="urn:microsoft.com/office/officeart/2008/layout/RadialCluster"/>
    <dgm:cxn modelId="{3F210D2F-1D95-4214-A235-6EE01C3A9B5A}" type="presParOf" srcId="{4EC43694-5537-4A7D-8214-CC3E9A0C1844}" destId="{AC1F8F1E-6CC9-4C84-AAF0-8AD4BFC0A8BD}" srcOrd="1" destOrd="0" presId="urn:microsoft.com/office/officeart/2008/layout/RadialCluster"/>
    <dgm:cxn modelId="{F2D61F4B-2DA2-4456-BC83-565AB21CE1ED}" type="presParOf" srcId="{4EC43694-5537-4A7D-8214-CC3E9A0C1844}" destId="{0C9581E3-9D77-415E-8852-70FA113468DD}" srcOrd="2" destOrd="0" presId="urn:microsoft.com/office/officeart/2008/layout/RadialCluster"/>
    <dgm:cxn modelId="{A92E33CE-2FED-4354-A652-9BA3AE339FEE}" type="presParOf" srcId="{4EC43694-5537-4A7D-8214-CC3E9A0C1844}" destId="{91DAA2ED-3040-4092-AD60-A3FC2C1ADE07}" srcOrd="3" destOrd="0" presId="urn:microsoft.com/office/officeart/2008/layout/RadialCluster"/>
    <dgm:cxn modelId="{063EC60A-A6FC-4048-A8A8-EF5C22E3B211}" type="presParOf" srcId="{4EC43694-5537-4A7D-8214-CC3E9A0C1844}" destId="{5990A556-6AF0-4037-81F3-E13A57DBDABC}" srcOrd="4" destOrd="0" presId="urn:microsoft.com/office/officeart/2008/layout/RadialCluster"/>
    <dgm:cxn modelId="{2AED87F4-BED1-4E59-A037-D73CCC540D5A}" type="presParOf" srcId="{4EC43694-5537-4A7D-8214-CC3E9A0C1844}" destId="{3406E588-C3F8-48A3-9F0B-3E6B13F3756B}" srcOrd="5" destOrd="0" presId="urn:microsoft.com/office/officeart/2008/layout/RadialCluster"/>
    <dgm:cxn modelId="{DFBAC051-62E0-493E-A346-E427B1ECB274}" type="presParOf" srcId="{4EC43694-5537-4A7D-8214-CC3E9A0C1844}" destId="{CE4CDE04-38C4-427D-B410-7F33BAB8C038}" srcOrd="6" destOrd="0" presId="urn:microsoft.com/office/officeart/2008/layout/RadialCluster"/>
    <dgm:cxn modelId="{A0CC1FA6-BE63-4B89-B892-513CC3EABADE}" type="presParOf" srcId="{84AEE031-3BCF-485B-A01B-A507661605EC}" destId="{4D9E86C7-0DA1-4A65-B274-A7BC1ED6C167}" srcOrd="2" destOrd="0" presId="urn:microsoft.com/office/officeart/2008/layout/RadialCluster"/>
    <dgm:cxn modelId="{41E41013-DADF-401D-A029-E02B9D45F2C9}" type="presParOf" srcId="{84AEE031-3BCF-485B-A01B-A507661605EC}" destId="{3A55D6F3-3D9F-4949-9228-A0B1F2B75A9F}" srcOrd="3" destOrd="0" presId="urn:microsoft.com/office/officeart/2008/layout/RadialCluster"/>
    <dgm:cxn modelId="{C320C33B-F5B5-40A8-92B1-EBDDA2A42F96}" type="presParOf" srcId="{3A55D6F3-3D9F-4949-9228-A0B1F2B75A9F}" destId="{24E17E8E-6DE0-4EB5-A3F3-77722B0AEC94}" srcOrd="0" destOrd="0" presId="urn:microsoft.com/office/officeart/2008/layout/RadialCluster"/>
    <dgm:cxn modelId="{788ED4EF-BCF5-4745-A82A-99ACBC199E18}" type="presParOf" srcId="{3A55D6F3-3D9F-4949-9228-A0B1F2B75A9F}" destId="{72E8C720-1910-4CB8-915D-308DFEA006FD}" srcOrd="1" destOrd="0" presId="urn:microsoft.com/office/officeart/2008/layout/RadialCluster"/>
    <dgm:cxn modelId="{3054D1C4-C450-4A84-A259-F496C4DCCF11}" type="presParOf" srcId="{3A55D6F3-3D9F-4949-9228-A0B1F2B75A9F}" destId="{93E23715-93DA-4CB6-A516-EB20BD409D1F}" srcOrd="2" destOrd="0" presId="urn:microsoft.com/office/officeart/2008/layout/RadialCluster"/>
    <dgm:cxn modelId="{02370E46-7B40-41AC-87B1-BB1FE9F5EFF4}" type="presParOf" srcId="{3A55D6F3-3D9F-4949-9228-A0B1F2B75A9F}" destId="{3795B4BE-8813-46E1-9D3A-72BE2B888B7D}" srcOrd="3" destOrd="0" presId="urn:microsoft.com/office/officeart/2008/layout/RadialCluster"/>
    <dgm:cxn modelId="{2717B6C0-AAA4-4B9F-9B5C-BDF784BEE7A5}" type="presParOf" srcId="{3A55D6F3-3D9F-4949-9228-A0B1F2B75A9F}" destId="{672F073C-9565-4C0A-AE12-FC7E3D651880}" srcOrd="4" destOrd="0" presId="urn:microsoft.com/office/officeart/2008/layout/RadialCluster"/>
    <dgm:cxn modelId="{D8C84592-D2B5-468F-B73C-383B3873C072}" type="presParOf" srcId="{3A55D6F3-3D9F-4949-9228-A0B1F2B75A9F}" destId="{4FE7E440-9787-47BC-940E-F15F7F7AFFC0}" srcOrd="5" destOrd="0" presId="urn:microsoft.com/office/officeart/2008/layout/RadialCluster"/>
    <dgm:cxn modelId="{4ABE349F-44A9-4D67-BCB4-FC2A0F4C3752}" type="presParOf" srcId="{3A55D6F3-3D9F-4949-9228-A0B1F2B75A9F}" destId="{333818E7-C4BB-428C-A084-7DB55A32EB96}" srcOrd="6" destOrd="0" presId="urn:microsoft.com/office/officeart/2008/layout/RadialCluster"/>
    <dgm:cxn modelId="{3DD06517-8514-4A70-8CB0-297E91DF8C69}" type="presParOf" srcId="{84AEE031-3BCF-485B-A01B-A507661605EC}" destId="{A7F8367B-4A45-4115-AC2F-14F7A0BFAFB1}" srcOrd="4" destOrd="0" presId="urn:microsoft.com/office/officeart/2008/layout/RadialCluster"/>
    <dgm:cxn modelId="{BF06A63A-D84B-4D5B-81B2-23AB995F78A0}" type="presParOf" srcId="{84AEE031-3BCF-485B-A01B-A507661605EC}" destId="{E4B009C5-3330-4F48-BDEF-915D54746DDF}" srcOrd="5" destOrd="0" presId="urn:microsoft.com/office/officeart/2008/layout/RadialCluster"/>
    <dgm:cxn modelId="{C4E2F220-8727-499E-A056-316BA5CE9A27}" type="presParOf" srcId="{E4B009C5-3330-4F48-BDEF-915D54746DDF}" destId="{064E243A-7489-46A7-BDEE-ADD161F50F85}" srcOrd="0" destOrd="0" presId="urn:microsoft.com/office/officeart/2008/layout/RadialCluster"/>
    <dgm:cxn modelId="{397CFF6E-B92B-49EF-9C6A-3D791FC7AB87}" type="presParOf" srcId="{E4B009C5-3330-4F48-BDEF-915D54746DDF}" destId="{1FFA6E07-1197-4290-8BDD-64BFD19E38F2}" srcOrd="1" destOrd="0" presId="urn:microsoft.com/office/officeart/2008/layout/RadialCluster"/>
    <dgm:cxn modelId="{13D0E149-CA15-4F25-AD18-27CFA8634647}" type="presParOf" srcId="{E4B009C5-3330-4F48-BDEF-915D54746DDF}" destId="{462421DE-19A7-45AD-B7D8-0AB726951E2D}" srcOrd="2" destOrd="0" presId="urn:microsoft.com/office/officeart/2008/layout/RadialCluster"/>
    <dgm:cxn modelId="{9FA84E23-C72F-4678-AA4B-48EB8D12BFBD}" type="presParOf" srcId="{E4B009C5-3330-4F48-BDEF-915D54746DDF}" destId="{E498B5C6-D50A-4465-80BD-F6D240DEAB2C}" srcOrd="3" destOrd="0" presId="urn:microsoft.com/office/officeart/2008/layout/RadialCluster"/>
    <dgm:cxn modelId="{984AED3E-7D4B-4C6A-97B1-0458BEAE5F48}" type="presParOf" srcId="{E4B009C5-3330-4F48-BDEF-915D54746DDF}" destId="{08936928-2F76-4D1F-9D24-B1D2236AB46C}" srcOrd="4" destOrd="0" presId="urn:microsoft.com/office/officeart/2008/layout/RadialCluster"/>
    <dgm:cxn modelId="{5A15CCA6-9E52-4040-B819-3A931C79A901}" type="presParOf" srcId="{E4B009C5-3330-4F48-BDEF-915D54746DDF}" destId="{D2C16256-CFA6-4966-B44B-F7CC4CD17C06}" srcOrd="5" destOrd="0" presId="urn:microsoft.com/office/officeart/2008/layout/RadialCluster"/>
    <dgm:cxn modelId="{DD504070-C6A3-4D23-B88A-A8887C3782D8}" type="presParOf" srcId="{E4B009C5-3330-4F48-BDEF-915D54746DDF}" destId="{E5CB61DD-0CD8-4FE5-8540-233FA14B7743}" srcOrd="6" destOrd="0" presId="urn:microsoft.com/office/officeart/2008/layout/RadialCluster"/>
    <dgm:cxn modelId="{14F0EB92-2014-41A7-A4F1-8301E31D5007}" type="presParOf" srcId="{E4B009C5-3330-4F48-BDEF-915D54746DDF}" destId="{BE0D0BA6-BEB9-4CCF-8750-07C73F55E007}" srcOrd="7" destOrd="0" presId="urn:microsoft.com/office/officeart/2008/layout/RadialCluster"/>
    <dgm:cxn modelId="{FB385A71-8C5F-4DC5-AB47-B345292A87BD}" type="presParOf" srcId="{E4B009C5-3330-4F48-BDEF-915D54746DDF}" destId="{0845E812-A482-469C-9FA8-12CA77359338}" srcOrd="8" destOrd="0" presId="urn:microsoft.com/office/officeart/2008/layout/RadialCluster"/>
    <dgm:cxn modelId="{09F30AEA-8C1D-404C-8B36-8E119165AEEB}" type="presParOf" srcId="{84AEE031-3BCF-485B-A01B-A507661605EC}" destId="{EBE618ED-2971-4124-9E6F-55D975701DC5}" srcOrd="6" destOrd="0" presId="urn:microsoft.com/office/officeart/2008/layout/RadialCluster"/>
    <dgm:cxn modelId="{08D1CFB6-326F-4604-8E57-FA7D73AFD8EB}" type="presParOf" srcId="{84AEE031-3BCF-485B-A01B-A507661605EC}" destId="{270BE620-E7E5-4394-B3F9-E613D8469AD9}" srcOrd="7" destOrd="0" presId="urn:microsoft.com/office/officeart/2008/layout/RadialCluster"/>
    <dgm:cxn modelId="{F45DCB36-0690-4725-9028-C955126B9B36}" type="presParOf" srcId="{270BE620-E7E5-4394-B3F9-E613D8469AD9}" destId="{116CE736-7B92-4549-9766-3FD2DE8AD8F0}" srcOrd="0" destOrd="0" presId="urn:microsoft.com/office/officeart/2008/layout/RadialCluster"/>
    <dgm:cxn modelId="{9C6961B7-9BC6-4638-9C1C-B553D9528CE0}" type="presParOf" srcId="{270BE620-E7E5-4394-B3F9-E613D8469AD9}" destId="{0749F318-BF42-45C5-A850-4F0AE9D852D6}" srcOrd="1" destOrd="0" presId="urn:microsoft.com/office/officeart/2008/layout/RadialCluster"/>
    <dgm:cxn modelId="{BCBFC7EF-5C6F-4F42-98F1-F05C9C4CEF81}" type="presParOf" srcId="{270BE620-E7E5-4394-B3F9-E613D8469AD9}" destId="{C0E2D9D3-4D99-44E6-BBC6-F3E76AFD6846}" srcOrd="2" destOrd="0" presId="urn:microsoft.com/office/officeart/2008/layout/RadialCluster"/>
    <dgm:cxn modelId="{443F146B-67B4-4B4F-BE63-C075E867A22E}" type="presParOf" srcId="{270BE620-E7E5-4394-B3F9-E613D8469AD9}" destId="{BF2DF726-CBC5-43DC-90C7-C232DE6921B3}" srcOrd="3" destOrd="0" presId="urn:microsoft.com/office/officeart/2008/layout/RadialCluster"/>
    <dgm:cxn modelId="{5BBB524E-6084-41CE-A72B-9267A859B262}" type="presParOf" srcId="{270BE620-E7E5-4394-B3F9-E613D8469AD9}" destId="{3CE71A89-716C-4251-A718-2149DD8F521B}" srcOrd="4" destOrd="0" presId="urn:microsoft.com/office/officeart/2008/layout/RadialCluster"/>
    <dgm:cxn modelId="{CF135957-FE6B-49C5-9285-611DB2667718}" type="presParOf" srcId="{270BE620-E7E5-4394-B3F9-E613D8469AD9}" destId="{1DC1730E-C02A-4646-ACBD-8CC2CCB184CF}" srcOrd="5" destOrd="0" presId="urn:microsoft.com/office/officeart/2008/layout/RadialCluster"/>
    <dgm:cxn modelId="{6B2F57AB-0A93-416E-8B35-08FB0B7F6897}" type="presParOf" srcId="{270BE620-E7E5-4394-B3F9-E613D8469AD9}" destId="{1E9AABA5-FF65-490A-B998-999155FA153A}" srcOrd="6" destOrd="0" presId="urn:microsoft.com/office/officeart/2008/layout/RadialCluster"/>
    <dgm:cxn modelId="{EAA21924-07EA-42EE-B12F-AB552FA0253B}" type="presParOf" srcId="{270BE620-E7E5-4394-B3F9-E613D8469AD9}" destId="{C2F5A811-189A-4E93-AFFB-D2AE67B5D90D}" srcOrd="7" destOrd="0" presId="urn:microsoft.com/office/officeart/2008/layout/RadialCluster"/>
    <dgm:cxn modelId="{D626FC5A-C12D-4C16-ACFC-AD0B551E4C26}" type="presParOf" srcId="{270BE620-E7E5-4394-B3F9-E613D8469AD9}" destId="{4F97B0B3-4EF4-4C26-9D88-9BDB1763C1A1}" srcOrd="8" destOrd="0" presId="urn:microsoft.com/office/officeart/2008/layout/RadialCluster"/>
    <dgm:cxn modelId="{1C22F046-9B90-4EA4-9627-797D6C7DD73C}" type="presParOf" srcId="{270BE620-E7E5-4394-B3F9-E613D8469AD9}" destId="{8082E64C-8FD1-42B7-9989-8E10852CD1F3}" srcOrd="9" destOrd="0" presId="urn:microsoft.com/office/officeart/2008/layout/RadialCluster"/>
    <dgm:cxn modelId="{25E49FFA-62B3-456E-A0BF-C7DAC383223A}" type="presParOf" srcId="{270BE620-E7E5-4394-B3F9-E613D8469AD9}" destId="{8C434C32-EFBF-4029-8A5A-29B5C46F752A}" srcOrd="10" destOrd="0" presId="urn:microsoft.com/office/officeart/2008/layout/RadialCluster"/>
    <dgm:cxn modelId="{9567ABC5-332E-4693-970A-A5A68E7DD3B4}" type="presParOf" srcId="{270BE620-E7E5-4394-B3F9-E613D8469AD9}" destId="{32B9BDAE-B77E-4AE6-B356-0EEE8AEC82F4}" srcOrd="11" destOrd="0" presId="urn:microsoft.com/office/officeart/2008/layout/RadialCluster"/>
    <dgm:cxn modelId="{0DE93D88-69F4-404B-B5B4-D46B9ECAD11D}" type="presParOf" srcId="{270BE620-E7E5-4394-B3F9-E613D8469AD9}" destId="{DA3E248B-74D1-401C-BB3B-DA04A27E3C74}" srcOrd="12" destOrd="0" presId="urn:microsoft.com/office/officeart/2008/layout/RadialCluster"/>
    <dgm:cxn modelId="{ED529C8C-DCB5-4AD0-855A-6B0CE09E1977}" type="presParOf" srcId="{270BE620-E7E5-4394-B3F9-E613D8469AD9}" destId="{55796E6E-7EB1-4E82-92D5-CA6A8DFE1E42}" srcOrd="13" destOrd="0" presId="urn:microsoft.com/office/officeart/2008/layout/RadialCluster"/>
    <dgm:cxn modelId="{201CA998-F5E7-4F5A-94E5-1A42A3EE3381}" type="presParOf" srcId="{270BE620-E7E5-4394-B3F9-E613D8469AD9}" destId="{628F5383-0099-44AD-9F3B-47FFAA91474E}" srcOrd="14" destOrd="0" presId="urn:microsoft.com/office/officeart/2008/layout/RadialCluster"/>
    <dgm:cxn modelId="{530A811F-14FD-4155-8AA2-32CDDE5740E5}" type="presParOf" srcId="{270BE620-E7E5-4394-B3F9-E613D8469AD9}" destId="{3F9469F8-F54A-49E8-805A-FC50BADE7465}" srcOrd="15" destOrd="0" presId="urn:microsoft.com/office/officeart/2008/layout/RadialCluster"/>
    <dgm:cxn modelId="{2B6338B0-F4B1-4E1F-AF63-C48F2DF6AF90}" type="presParOf" srcId="{270BE620-E7E5-4394-B3F9-E613D8469AD9}" destId="{AAB7EA17-E96A-46C4-B412-BACBE4276133}" srcOrd="16" destOrd="0" presId="urn:microsoft.com/office/officeart/2008/layout/RadialCluster"/>
    <dgm:cxn modelId="{D95D9B56-5D0A-4D79-B066-AE7B14A744B2}" type="presParOf" srcId="{84AEE031-3BCF-485B-A01B-A507661605EC}" destId="{CCAAA07D-3F66-4E14-AEB4-2E374931C283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85A174-E494-4B8E-9FE6-BD07832BDC6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24D264C-09D7-4FA4-946A-FAB920EFBE47}">
      <dgm:prSet phldrT="[Texto]"/>
      <dgm:spPr/>
      <dgm:t>
        <a:bodyPr/>
        <a:lstStyle/>
        <a:p>
          <a:r>
            <a:rPr lang="es-MX" dirty="0" smtClean="0"/>
            <a:t>Director de Vinculación  </a:t>
          </a:r>
          <a:endParaRPr lang="es-MX" dirty="0"/>
        </a:p>
      </dgm:t>
    </dgm:pt>
    <dgm:pt modelId="{AD52D0D6-D710-4283-9753-991DF19C8AA4}" type="parTrans" cxnId="{79DBEEED-26C8-48AA-BCBA-18F94BAC293C}">
      <dgm:prSet/>
      <dgm:spPr/>
      <dgm:t>
        <a:bodyPr/>
        <a:lstStyle/>
        <a:p>
          <a:endParaRPr lang="es-MX"/>
        </a:p>
      </dgm:t>
    </dgm:pt>
    <dgm:pt modelId="{6C8D9EEE-45E6-4ABC-BF30-ED295EB75318}" type="sibTrans" cxnId="{79DBEEED-26C8-48AA-BCBA-18F94BAC293C}">
      <dgm:prSet/>
      <dgm:spPr/>
      <dgm:t>
        <a:bodyPr/>
        <a:lstStyle/>
        <a:p>
          <a:r>
            <a:rPr lang="es-MX" dirty="0" smtClean="0"/>
            <a:t>Lucía Jiménez</a:t>
          </a:r>
          <a:endParaRPr lang="es-MX" dirty="0"/>
        </a:p>
      </dgm:t>
    </dgm:pt>
    <dgm:pt modelId="{D78E42F6-149B-4009-BAA9-591A453C6C43}" type="asst">
      <dgm:prSet phldrT="[Texto]"/>
      <dgm:spPr/>
      <dgm:t>
        <a:bodyPr/>
        <a:lstStyle/>
        <a:p>
          <a:r>
            <a:rPr lang="es-MX" dirty="0" smtClean="0"/>
            <a:t>Comunicación</a:t>
          </a:r>
          <a:endParaRPr lang="es-MX" dirty="0"/>
        </a:p>
      </dgm:t>
    </dgm:pt>
    <dgm:pt modelId="{3BDB14D0-7989-42E0-B11A-F3A54AF6B69C}" type="parTrans" cxnId="{702AE22D-2F2F-4AD1-92E4-6A5DEF01F0E2}">
      <dgm:prSet/>
      <dgm:spPr/>
      <dgm:t>
        <a:bodyPr/>
        <a:lstStyle/>
        <a:p>
          <a:endParaRPr lang="es-MX"/>
        </a:p>
      </dgm:t>
    </dgm:pt>
    <dgm:pt modelId="{968F849D-FC76-44EC-847A-AB7CEE381764}" type="sibTrans" cxnId="{702AE22D-2F2F-4AD1-92E4-6A5DEF01F0E2}">
      <dgm:prSet/>
      <dgm:spPr/>
      <dgm:t>
        <a:bodyPr/>
        <a:lstStyle/>
        <a:p>
          <a:r>
            <a:rPr lang="es-MX" dirty="0" err="1" smtClean="0"/>
            <a:t>Marissa</a:t>
          </a:r>
          <a:r>
            <a:rPr lang="es-MX" dirty="0" smtClean="0"/>
            <a:t> </a:t>
          </a:r>
          <a:r>
            <a:rPr lang="es-MX" dirty="0" err="1" smtClean="0"/>
            <a:t>Alcántar</a:t>
          </a:r>
          <a:endParaRPr lang="es-MX" dirty="0"/>
        </a:p>
      </dgm:t>
    </dgm:pt>
    <dgm:pt modelId="{06939B87-4DC2-490D-9FA5-22E79DEF7A36}">
      <dgm:prSet phldrT="[Texto]"/>
      <dgm:spPr>
        <a:solidFill>
          <a:srgbClr val="BD9B53"/>
        </a:solidFill>
      </dgm:spPr>
      <dgm:t>
        <a:bodyPr/>
        <a:lstStyle/>
        <a:p>
          <a:r>
            <a:rPr lang="es-MX" dirty="0" smtClean="0"/>
            <a:t>Coordinador Sector Educativo</a:t>
          </a:r>
          <a:endParaRPr lang="es-MX" dirty="0"/>
        </a:p>
      </dgm:t>
    </dgm:pt>
    <dgm:pt modelId="{BC73849C-DB83-4ACC-8AE9-25A70802438E}" type="parTrans" cxnId="{7A6764FC-D83F-4B01-AA4C-12BBF2C1E71C}">
      <dgm:prSet/>
      <dgm:spPr/>
      <dgm:t>
        <a:bodyPr/>
        <a:lstStyle/>
        <a:p>
          <a:endParaRPr lang="es-MX"/>
        </a:p>
      </dgm:t>
    </dgm:pt>
    <dgm:pt modelId="{CD833FE9-0C0D-4641-B7A2-C2C1AE273B7B}" type="sibTrans" cxnId="{7A6764FC-D83F-4B01-AA4C-12BBF2C1E71C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Rafael Torres</a:t>
          </a:r>
        </a:p>
      </dgm:t>
    </dgm:pt>
    <dgm:pt modelId="{FE11B34F-8833-4F1D-8509-DDD9E4A11A41}">
      <dgm:prSet phldrT="[Texto]"/>
      <dgm:spPr>
        <a:solidFill>
          <a:srgbClr val="BD9B53"/>
        </a:solidFill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Coordinador Sector Empresarial</a:t>
          </a:r>
          <a:endParaRPr lang="es-MX" dirty="0"/>
        </a:p>
      </dgm:t>
    </dgm:pt>
    <dgm:pt modelId="{4EC61BEB-3B7F-4244-9858-B69CBCDC3B1C}" type="parTrans" cxnId="{BA19DCEA-3D05-451A-A3D4-119D2C29A0B6}">
      <dgm:prSet/>
      <dgm:spPr/>
      <dgm:t>
        <a:bodyPr/>
        <a:lstStyle/>
        <a:p>
          <a:endParaRPr lang="es-MX"/>
        </a:p>
      </dgm:t>
    </dgm:pt>
    <dgm:pt modelId="{F93FC889-0327-4069-8FBA-04A047326C2D}" type="sibTrans" cxnId="{BA19DCEA-3D05-451A-A3D4-119D2C29A0B6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Moraima Irigoyen</a:t>
          </a:r>
          <a:endParaRPr lang="es-MX" dirty="0"/>
        </a:p>
      </dgm:t>
    </dgm:pt>
    <dgm:pt modelId="{300FC257-A5BB-46DB-8298-7DAEB1B0AB99}">
      <dgm:prSet phldrT="[Texto]"/>
      <dgm:spPr>
        <a:solidFill>
          <a:srgbClr val="BD9B53"/>
        </a:solidFill>
      </dgm:spPr>
      <dgm:t>
        <a:bodyPr/>
        <a:lstStyle/>
        <a:p>
          <a:r>
            <a:rPr lang="es-MX" dirty="0" smtClean="0"/>
            <a:t>Coordinador Sector Social</a:t>
          </a:r>
          <a:endParaRPr lang="es-MX" dirty="0"/>
        </a:p>
      </dgm:t>
    </dgm:pt>
    <dgm:pt modelId="{E55D8F12-A57E-43D3-BCDB-F372068986E8}" type="parTrans" cxnId="{4834A041-B3B8-4D52-B3CE-30A9DC4E11B0}">
      <dgm:prSet/>
      <dgm:spPr/>
      <dgm:t>
        <a:bodyPr/>
        <a:lstStyle/>
        <a:p>
          <a:endParaRPr lang="es-MX"/>
        </a:p>
      </dgm:t>
    </dgm:pt>
    <dgm:pt modelId="{3B3BFB34-495E-490E-8FEA-54E5884E2EFB}" type="sibTrans" cxnId="{4834A041-B3B8-4D52-B3CE-30A9DC4E11B0}">
      <dgm:prSet/>
      <dgm:spPr>
        <a:ln>
          <a:solidFill>
            <a:srgbClr val="BD9B53"/>
          </a:solidFill>
        </a:ln>
      </dgm:spPr>
      <dgm:t>
        <a:bodyPr/>
        <a:lstStyle/>
        <a:p>
          <a:r>
            <a:rPr lang="es-MX" dirty="0" smtClean="0"/>
            <a:t>César de la Garza</a:t>
          </a:r>
          <a:endParaRPr lang="es-MX" dirty="0"/>
        </a:p>
      </dgm:t>
    </dgm:pt>
    <dgm:pt modelId="{5FB98705-E69F-491B-B0BE-E5240F5FB983}" type="asst">
      <dgm:prSet/>
      <dgm:spPr/>
      <dgm:t>
        <a:bodyPr/>
        <a:lstStyle/>
        <a:p>
          <a:r>
            <a:rPr lang="es-MX" dirty="0" smtClean="0"/>
            <a:t>Imagen y Diseño</a:t>
          </a:r>
          <a:endParaRPr lang="es-MX" dirty="0"/>
        </a:p>
      </dgm:t>
    </dgm:pt>
    <dgm:pt modelId="{268A6C92-B567-4FC5-B3B6-74F5BB021500}" type="parTrans" cxnId="{6DEECB84-B557-4550-8C59-59AD3C42983D}">
      <dgm:prSet/>
      <dgm:spPr/>
      <dgm:t>
        <a:bodyPr/>
        <a:lstStyle/>
        <a:p>
          <a:endParaRPr lang="es-MX"/>
        </a:p>
      </dgm:t>
    </dgm:pt>
    <dgm:pt modelId="{76BB081D-599D-4CC2-B9D4-5B4FB7152B92}" type="sibTrans" cxnId="{6DEECB84-B557-4550-8C59-59AD3C42983D}">
      <dgm:prSet/>
      <dgm:spPr/>
      <dgm:t>
        <a:bodyPr/>
        <a:lstStyle/>
        <a:p>
          <a:r>
            <a:rPr lang="es-MX" dirty="0" smtClean="0"/>
            <a:t>Pamela Flores</a:t>
          </a:r>
          <a:endParaRPr lang="es-MX" dirty="0"/>
        </a:p>
      </dgm:t>
    </dgm:pt>
    <dgm:pt modelId="{7B644E7D-1E16-472D-A1E4-82762CEC87ED}" type="pres">
      <dgm:prSet presAssocID="{5E85A174-E494-4B8E-9FE6-BD07832BDC6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BCA5A7D-6D68-48A3-89A8-C474B18693AD}" type="pres">
      <dgm:prSet presAssocID="{F24D264C-09D7-4FA4-946A-FAB920EFBE47}" presName="hierRoot1" presStyleCnt="0">
        <dgm:presLayoutVars>
          <dgm:hierBranch val="init"/>
        </dgm:presLayoutVars>
      </dgm:prSet>
      <dgm:spPr/>
    </dgm:pt>
    <dgm:pt modelId="{EB84AABF-E999-43EB-A5E2-3C252AF29D2D}" type="pres">
      <dgm:prSet presAssocID="{F24D264C-09D7-4FA4-946A-FAB920EFBE47}" presName="rootComposite1" presStyleCnt="0"/>
      <dgm:spPr/>
    </dgm:pt>
    <dgm:pt modelId="{D0349901-B3C5-44DB-9AB4-4069EF26D011}" type="pres">
      <dgm:prSet presAssocID="{F24D264C-09D7-4FA4-946A-FAB920EFBE4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1348DE3-4D0A-406F-AFD4-0F1E775C197F}" type="pres">
      <dgm:prSet presAssocID="{F24D264C-09D7-4FA4-946A-FAB920EFBE47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1B8DC78-59F0-413C-845F-B08B57F2357F}" type="pres">
      <dgm:prSet presAssocID="{F24D264C-09D7-4FA4-946A-FAB920EFBE47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0D7C50B-0F36-4CE0-B5D3-E79836C7E272}" type="pres">
      <dgm:prSet presAssocID="{F24D264C-09D7-4FA4-946A-FAB920EFBE47}" presName="hierChild2" presStyleCnt="0"/>
      <dgm:spPr/>
    </dgm:pt>
    <dgm:pt modelId="{1C1245F7-5010-451F-A73C-E4252A0F92CC}" type="pres">
      <dgm:prSet presAssocID="{BC73849C-DB83-4ACC-8AE9-25A70802438E}" presName="Name37" presStyleLbl="parChTrans1D2" presStyleIdx="0" presStyleCnt="5"/>
      <dgm:spPr/>
      <dgm:t>
        <a:bodyPr/>
        <a:lstStyle/>
        <a:p>
          <a:endParaRPr lang="en-US"/>
        </a:p>
      </dgm:t>
    </dgm:pt>
    <dgm:pt modelId="{7A3BF885-87E7-493E-B715-54C77F1AFF99}" type="pres">
      <dgm:prSet presAssocID="{06939B87-4DC2-490D-9FA5-22E79DEF7A36}" presName="hierRoot2" presStyleCnt="0">
        <dgm:presLayoutVars>
          <dgm:hierBranch val="init"/>
        </dgm:presLayoutVars>
      </dgm:prSet>
      <dgm:spPr/>
    </dgm:pt>
    <dgm:pt modelId="{9450734A-3BE6-42E4-8C5A-8F97BA2AB1B3}" type="pres">
      <dgm:prSet presAssocID="{06939B87-4DC2-490D-9FA5-22E79DEF7A36}" presName="rootComposite" presStyleCnt="0"/>
      <dgm:spPr/>
    </dgm:pt>
    <dgm:pt modelId="{CBB78B3D-D595-4656-982A-440D9336D747}" type="pres">
      <dgm:prSet presAssocID="{06939B87-4DC2-490D-9FA5-22E79DEF7A36}" presName="rootText" presStyleLbl="node1" presStyleIdx="0" presStyleCnt="3" custScaleX="11122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582774B-E8B7-452D-B956-7C0E3AFED907}" type="pres">
      <dgm:prSet presAssocID="{06939B87-4DC2-490D-9FA5-22E79DEF7A36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2718259-BB36-4071-9119-3B368824B1D2}" type="pres">
      <dgm:prSet presAssocID="{06939B87-4DC2-490D-9FA5-22E79DEF7A36}" presName="rootConnector" presStyleLbl="node2" presStyleIdx="0" presStyleCnt="0"/>
      <dgm:spPr/>
      <dgm:t>
        <a:bodyPr/>
        <a:lstStyle/>
        <a:p>
          <a:endParaRPr lang="en-US"/>
        </a:p>
      </dgm:t>
    </dgm:pt>
    <dgm:pt modelId="{37705CAD-11C4-47F6-9DBC-8193763251A2}" type="pres">
      <dgm:prSet presAssocID="{06939B87-4DC2-490D-9FA5-22E79DEF7A36}" presName="hierChild4" presStyleCnt="0"/>
      <dgm:spPr/>
    </dgm:pt>
    <dgm:pt modelId="{D7CF49FF-98C0-4730-AF4C-57213A82CE7E}" type="pres">
      <dgm:prSet presAssocID="{06939B87-4DC2-490D-9FA5-22E79DEF7A36}" presName="hierChild5" presStyleCnt="0"/>
      <dgm:spPr/>
    </dgm:pt>
    <dgm:pt modelId="{346804E2-1122-4334-A3FB-9634876E4103}" type="pres">
      <dgm:prSet presAssocID="{4EC61BEB-3B7F-4244-9858-B69CBCDC3B1C}" presName="Name37" presStyleLbl="parChTrans1D2" presStyleIdx="1" presStyleCnt="5"/>
      <dgm:spPr/>
      <dgm:t>
        <a:bodyPr/>
        <a:lstStyle/>
        <a:p>
          <a:endParaRPr lang="en-US"/>
        </a:p>
      </dgm:t>
    </dgm:pt>
    <dgm:pt modelId="{AE650567-34FE-4712-BFC8-966FC8BD8657}" type="pres">
      <dgm:prSet presAssocID="{FE11B34F-8833-4F1D-8509-DDD9E4A11A41}" presName="hierRoot2" presStyleCnt="0">
        <dgm:presLayoutVars>
          <dgm:hierBranch val="init"/>
        </dgm:presLayoutVars>
      </dgm:prSet>
      <dgm:spPr/>
    </dgm:pt>
    <dgm:pt modelId="{7DF029A1-8BD6-48CB-9A58-36F155587FD4}" type="pres">
      <dgm:prSet presAssocID="{FE11B34F-8833-4F1D-8509-DDD9E4A11A41}" presName="rootComposite" presStyleCnt="0"/>
      <dgm:spPr/>
    </dgm:pt>
    <dgm:pt modelId="{10D72AA3-E08F-4B77-A866-F2F598BC4CD7}" type="pres">
      <dgm:prSet presAssocID="{FE11B34F-8833-4F1D-8509-DDD9E4A11A41}" presName="rootText" presStyleLbl="node1" presStyleIdx="1" presStyleCnt="3" custScaleX="12674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D3D9D35-7693-4CF2-B1C1-651177484A2C}" type="pres">
      <dgm:prSet presAssocID="{FE11B34F-8833-4F1D-8509-DDD9E4A11A41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37FB98B-BFE1-47FC-870E-9940A0D40328}" type="pres">
      <dgm:prSet presAssocID="{FE11B34F-8833-4F1D-8509-DDD9E4A11A41}" presName="rootConnector" presStyleLbl="node2" presStyleIdx="0" presStyleCnt="0"/>
      <dgm:spPr/>
      <dgm:t>
        <a:bodyPr/>
        <a:lstStyle/>
        <a:p>
          <a:endParaRPr lang="en-US"/>
        </a:p>
      </dgm:t>
    </dgm:pt>
    <dgm:pt modelId="{2A1A0384-AD0B-4CE0-8810-64B6E373B7AF}" type="pres">
      <dgm:prSet presAssocID="{FE11B34F-8833-4F1D-8509-DDD9E4A11A41}" presName="hierChild4" presStyleCnt="0"/>
      <dgm:spPr/>
    </dgm:pt>
    <dgm:pt modelId="{25B00A50-9800-4358-8A6D-D07F0AC5F6C6}" type="pres">
      <dgm:prSet presAssocID="{FE11B34F-8833-4F1D-8509-DDD9E4A11A41}" presName="hierChild5" presStyleCnt="0"/>
      <dgm:spPr/>
    </dgm:pt>
    <dgm:pt modelId="{F8894FEF-5E32-4736-B2AA-F71BA238C6F7}" type="pres">
      <dgm:prSet presAssocID="{E55D8F12-A57E-43D3-BCDB-F372068986E8}" presName="Name37" presStyleLbl="parChTrans1D2" presStyleIdx="2" presStyleCnt="5"/>
      <dgm:spPr/>
      <dgm:t>
        <a:bodyPr/>
        <a:lstStyle/>
        <a:p>
          <a:endParaRPr lang="en-US"/>
        </a:p>
      </dgm:t>
    </dgm:pt>
    <dgm:pt modelId="{B446B192-07EA-4E6C-B91A-AFC4E8610370}" type="pres">
      <dgm:prSet presAssocID="{300FC257-A5BB-46DB-8298-7DAEB1B0AB99}" presName="hierRoot2" presStyleCnt="0">
        <dgm:presLayoutVars>
          <dgm:hierBranch val="init"/>
        </dgm:presLayoutVars>
      </dgm:prSet>
      <dgm:spPr/>
    </dgm:pt>
    <dgm:pt modelId="{F57BAEFC-4D0F-4320-92F4-924F8DDA1829}" type="pres">
      <dgm:prSet presAssocID="{300FC257-A5BB-46DB-8298-7DAEB1B0AB99}" presName="rootComposite" presStyleCnt="0"/>
      <dgm:spPr/>
    </dgm:pt>
    <dgm:pt modelId="{49908D91-0775-4AE6-BDBE-08F0C956392B}" type="pres">
      <dgm:prSet presAssocID="{300FC257-A5BB-46DB-8298-7DAEB1B0AB99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CEE6CE14-2C08-4A1A-8480-C901CD469865}" type="pres">
      <dgm:prSet presAssocID="{300FC257-A5BB-46DB-8298-7DAEB1B0AB99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13E058E-1985-455B-B931-BC504E29F03B}" type="pres">
      <dgm:prSet presAssocID="{300FC257-A5BB-46DB-8298-7DAEB1B0AB99}" presName="rootConnector" presStyleLbl="node2" presStyleIdx="0" presStyleCnt="0"/>
      <dgm:spPr/>
      <dgm:t>
        <a:bodyPr/>
        <a:lstStyle/>
        <a:p>
          <a:endParaRPr lang="en-US"/>
        </a:p>
      </dgm:t>
    </dgm:pt>
    <dgm:pt modelId="{4B4C4135-C96E-40DA-BE48-B425501C6396}" type="pres">
      <dgm:prSet presAssocID="{300FC257-A5BB-46DB-8298-7DAEB1B0AB99}" presName="hierChild4" presStyleCnt="0"/>
      <dgm:spPr/>
    </dgm:pt>
    <dgm:pt modelId="{FEE0802B-1DF9-44A7-9D35-C767EDC1EFEE}" type="pres">
      <dgm:prSet presAssocID="{300FC257-A5BB-46DB-8298-7DAEB1B0AB99}" presName="hierChild5" presStyleCnt="0"/>
      <dgm:spPr/>
    </dgm:pt>
    <dgm:pt modelId="{AE4BF4EB-6246-4512-A654-4AB2547139C0}" type="pres">
      <dgm:prSet presAssocID="{F24D264C-09D7-4FA4-946A-FAB920EFBE47}" presName="hierChild3" presStyleCnt="0"/>
      <dgm:spPr/>
    </dgm:pt>
    <dgm:pt modelId="{CFBDD3C0-9D44-4CC1-80AF-0B01CFA8A33C}" type="pres">
      <dgm:prSet presAssocID="{3BDB14D0-7989-42E0-B11A-F3A54AF6B69C}" presName="Name96" presStyleLbl="parChTrans1D2" presStyleIdx="3" presStyleCnt="5"/>
      <dgm:spPr/>
      <dgm:t>
        <a:bodyPr/>
        <a:lstStyle/>
        <a:p>
          <a:endParaRPr lang="en-US"/>
        </a:p>
      </dgm:t>
    </dgm:pt>
    <dgm:pt modelId="{8C852FCB-99E6-4CE6-B729-CEB9F33BDE84}" type="pres">
      <dgm:prSet presAssocID="{D78E42F6-149B-4009-BAA9-591A453C6C43}" presName="hierRoot3" presStyleCnt="0">
        <dgm:presLayoutVars>
          <dgm:hierBranch val="init"/>
        </dgm:presLayoutVars>
      </dgm:prSet>
      <dgm:spPr/>
    </dgm:pt>
    <dgm:pt modelId="{8F19BC5C-A61A-4015-AA0F-2339EA17CEAD}" type="pres">
      <dgm:prSet presAssocID="{D78E42F6-149B-4009-BAA9-591A453C6C43}" presName="rootComposite3" presStyleCnt="0"/>
      <dgm:spPr/>
    </dgm:pt>
    <dgm:pt modelId="{0DEBF665-9066-4D46-8A00-025D3B73E830}" type="pres">
      <dgm:prSet presAssocID="{D78E42F6-149B-4009-BAA9-591A453C6C43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1123154-7A47-4822-BB54-90505BD69EB6}" type="pres">
      <dgm:prSet presAssocID="{D78E42F6-149B-4009-BAA9-591A453C6C43}" presName="titleText3" presStyleLbl="fgAcc2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49124CD-1A40-41BB-B8FD-F491EC980C37}" type="pres">
      <dgm:prSet presAssocID="{D78E42F6-149B-4009-BAA9-591A453C6C43}" presName="rootConnector3" presStyleLbl="asst1" presStyleIdx="0" presStyleCnt="2"/>
      <dgm:spPr/>
      <dgm:t>
        <a:bodyPr/>
        <a:lstStyle/>
        <a:p>
          <a:endParaRPr lang="en-US"/>
        </a:p>
      </dgm:t>
    </dgm:pt>
    <dgm:pt modelId="{FE0FF3B6-F4B0-490E-B609-D449C2C09467}" type="pres">
      <dgm:prSet presAssocID="{D78E42F6-149B-4009-BAA9-591A453C6C43}" presName="hierChild6" presStyleCnt="0"/>
      <dgm:spPr/>
    </dgm:pt>
    <dgm:pt modelId="{FCA03011-AB4C-4C8B-BF5F-D0B4497EA86B}" type="pres">
      <dgm:prSet presAssocID="{D78E42F6-149B-4009-BAA9-591A453C6C43}" presName="hierChild7" presStyleCnt="0"/>
      <dgm:spPr/>
    </dgm:pt>
    <dgm:pt modelId="{3DBFF672-BF26-4E38-AE48-5817FCEB0322}" type="pres">
      <dgm:prSet presAssocID="{268A6C92-B567-4FC5-B3B6-74F5BB021500}" presName="Name96" presStyleLbl="parChTrans1D2" presStyleIdx="4" presStyleCnt="5"/>
      <dgm:spPr/>
      <dgm:t>
        <a:bodyPr/>
        <a:lstStyle/>
        <a:p>
          <a:endParaRPr lang="en-US"/>
        </a:p>
      </dgm:t>
    </dgm:pt>
    <dgm:pt modelId="{563C7CE5-5F24-403A-A086-E766519E855B}" type="pres">
      <dgm:prSet presAssocID="{5FB98705-E69F-491B-B0BE-E5240F5FB983}" presName="hierRoot3" presStyleCnt="0">
        <dgm:presLayoutVars>
          <dgm:hierBranch val="init"/>
        </dgm:presLayoutVars>
      </dgm:prSet>
      <dgm:spPr/>
    </dgm:pt>
    <dgm:pt modelId="{763CF963-3151-4670-A944-BA6F72502C4D}" type="pres">
      <dgm:prSet presAssocID="{5FB98705-E69F-491B-B0BE-E5240F5FB983}" presName="rootComposite3" presStyleCnt="0"/>
      <dgm:spPr/>
    </dgm:pt>
    <dgm:pt modelId="{4946BC48-BECF-4768-8B43-1B70CB105F85}" type="pres">
      <dgm:prSet presAssocID="{5FB98705-E69F-491B-B0BE-E5240F5FB983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12B726-8365-4F56-A672-2C0B29A58836}" type="pres">
      <dgm:prSet presAssocID="{5FB98705-E69F-491B-B0BE-E5240F5FB983}" presName="titleText3" presStyleLbl="fgAcc2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441A896-DF2B-4831-AEFB-FB370DEAEBB2}" type="pres">
      <dgm:prSet presAssocID="{5FB98705-E69F-491B-B0BE-E5240F5FB983}" presName="rootConnector3" presStyleLbl="asst1" presStyleIdx="1" presStyleCnt="2"/>
      <dgm:spPr/>
      <dgm:t>
        <a:bodyPr/>
        <a:lstStyle/>
        <a:p>
          <a:endParaRPr lang="en-US"/>
        </a:p>
      </dgm:t>
    </dgm:pt>
    <dgm:pt modelId="{44309377-8249-4079-8827-9B907CFDCB88}" type="pres">
      <dgm:prSet presAssocID="{5FB98705-E69F-491B-B0BE-E5240F5FB983}" presName="hierChild6" presStyleCnt="0"/>
      <dgm:spPr/>
    </dgm:pt>
    <dgm:pt modelId="{B55B22C2-825B-4EB8-A29F-2A33825ADD06}" type="pres">
      <dgm:prSet presAssocID="{5FB98705-E69F-491B-B0BE-E5240F5FB983}" presName="hierChild7" presStyleCnt="0"/>
      <dgm:spPr/>
    </dgm:pt>
  </dgm:ptLst>
  <dgm:cxnLst>
    <dgm:cxn modelId="{702AE22D-2F2F-4AD1-92E4-6A5DEF01F0E2}" srcId="{F24D264C-09D7-4FA4-946A-FAB920EFBE47}" destId="{D78E42F6-149B-4009-BAA9-591A453C6C43}" srcOrd="0" destOrd="0" parTransId="{3BDB14D0-7989-42E0-B11A-F3A54AF6B69C}" sibTransId="{968F849D-FC76-44EC-847A-AB7CEE381764}"/>
    <dgm:cxn modelId="{B9A67A9C-F3CE-4530-B2DA-F44E72A4C719}" type="presOf" srcId="{4EC61BEB-3B7F-4244-9858-B69CBCDC3B1C}" destId="{346804E2-1122-4334-A3FB-9634876E4103}" srcOrd="0" destOrd="0" presId="urn:microsoft.com/office/officeart/2008/layout/NameandTitleOrganizationalChart"/>
    <dgm:cxn modelId="{76B1911B-A8D5-4F62-8F91-27EAB0725C3F}" type="presOf" srcId="{CD833FE9-0C0D-4641-B7A2-C2C1AE273B7B}" destId="{F582774B-E8B7-452D-B956-7C0E3AFED907}" srcOrd="0" destOrd="0" presId="urn:microsoft.com/office/officeart/2008/layout/NameandTitleOrganizationalChart"/>
    <dgm:cxn modelId="{BA19DCEA-3D05-451A-A3D4-119D2C29A0B6}" srcId="{F24D264C-09D7-4FA4-946A-FAB920EFBE47}" destId="{FE11B34F-8833-4F1D-8509-DDD9E4A11A41}" srcOrd="3" destOrd="0" parTransId="{4EC61BEB-3B7F-4244-9858-B69CBCDC3B1C}" sibTransId="{F93FC889-0327-4069-8FBA-04A047326C2D}"/>
    <dgm:cxn modelId="{4834A041-B3B8-4D52-B3CE-30A9DC4E11B0}" srcId="{F24D264C-09D7-4FA4-946A-FAB920EFBE47}" destId="{300FC257-A5BB-46DB-8298-7DAEB1B0AB99}" srcOrd="4" destOrd="0" parTransId="{E55D8F12-A57E-43D3-BCDB-F372068986E8}" sibTransId="{3B3BFB34-495E-490E-8FEA-54E5884E2EFB}"/>
    <dgm:cxn modelId="{E783A591-1CB2-4837-A081-1BBCF8748524}" type="presOf" srcId="{300FC257-A5BB-46DB-8298-7DAEB1B0AB99}" destId="{49908D91-0775-4AE6-BDBE-08F0C956392B}" srcOrd="0" destOrd="0" presId="urn:microsoft.com/office/officeart/2008/layout/NameandTitleOrganizationalChart"/>
    <dgm:cxn modelId="{58A32B83-4B7C-4FEA-AF32-BE7F3CB26323}" type="presOf" srcId="{D78E42F6-149B-4009-BAA9-591A453C6C43}" destId="{0DEBF665-9066-4D46-8A00-025D3B73E830}" srcOrd="0" destOrd="0" presId="urn:microsoft.com/office/officeart/2008/layout/NameandTitleOrganizationalChart"/>
    <dgm:cxn modelId="{BAFB7331-1C0B-440B-9FDB-1BAD2E80D48B}" type="presOf" srcId="{F24D264C-09D7-4FA4-946A-FAB920EFBE47}" destId="{41B8DC78-59F0-413C-845F-B08B57F2357F}" srcOrd="1" destOrd="0" presId="urn:microsoft.com/office/officeart/2008/layout/NameandTitleOrganizationalChart"/>
    <dgm:cxn modelId="{7A6764FC-D83F-4B01-AA4C-12BBF2C1E71C}" srcId="{F24D264C-09D7-4FA4-946A-FAB920EFBE47}" destId="{06939B87-4DC2-490D-9FA5-22E79DEF7A36}" srcOrd="2" destOrd="0" parTransId="{BC73849C-DB83-4ACC-8AE9-25A70802438E}" sibTransId="{CD833FE9-0C0D-4641-B7A2-C2C1AE273B7B}"/>
    <dgm:cxn modelId="{F424CE27-EFFA-41A8-80FC-3C543065A56F}" type="presOf" srcId="{FE11B34F-8833-4F1D-8509-DDD9E4A11A41}" destId="{10D72AA3-E08F-4B77-A866-F2F598BC4CD7}" srcOrd="0" destOrd="0" presId="urn:microsoft.com/office/officeart/2008/layout/NameandTitleOrganizationalChart"/>
    <dgm:cxn modelId="{4D0723C9-E5D5-4BCE-8B43-553178773E09}" type="presOf" srcId="{FE11B34F-8833-4F1D-8509-DDD9E4A11A41}" destId="{837FB98B-BFE1-47FC-870E-9940A0D40328}" srcOrd="1" destOrd="0" presId="urn:microsoft.com/office/officeart/2008/layout/NameandTitleOrganizationalChart"/>
    <dgm:cxn modelId="{1DD1297D-49CD-407A-A0DF-8127D9131F99}" type="presOf" srcId="{76BB081D-599D-4CC2-B9D4-5B4FB7152B92}" destId="{1B12B726-8365-4F56-A672-2C0B29A58836}" srcOrd="0" destOrd="0" presId="urn:microsoft.com/office/officeart/2008/layout/NameandTitleOrganizationalChart"/>
    <dgm:cxn modelId="{3F7C0AC4-35B6-41EC-BFF8-D341CE0685E0}" type="presOf" srcId="{E55D8F12-A57E-43D3-BCDB-F372068986E8}" destId="{F8894FEF-5E32-4736-B2AA-F71BA238C6F7}" srcOrd="0" destOrd="0" presId="urn:microsoft.com/office/officeart/2008/layout/NameandTitleOrganizationalChart"/>
    <dgm:cxn modelId="{05E7BDB4-2C30-4CD5-85A0-471A19F0B76C}" type="presOf" srcId="{300FC257-A5BB-46DB-8298-7DAEB1B0AB99}" destId="{713E058E-1985-455B-B931-BC504E29F03B}" srcOrd="1" destOrd="0" presId="urn:microsoft.com/office/officeart/2008/layout/NameandTitleOrganizationalChart"/>
    <dgm:cxn modelId="{000C8AC0-46FC-45CC-9570-7CA2515A52A7}" type="presOf" srcId="{6C8D9EEE-45E6-4ABC-BF30-ED295EB75318}" destId="{31348DE3-4D0A-406F-AFD4-0F1E775C197F}" srcOrd="0" destOrd="0" presId="urn:microsoft.com/office/officeart/2008/layout/NameandTitleOrganizationalChart"/>
    <dgm:cxn modelId="{A87DFCC5-EB03-4EA2-AFED-CC355E35DB49}" type="presOf" srcId="{F24D264C-09D7-4FA4-946A-FAB920EFBE47}" destId="{D0349901-B3C5-44DB-9AB4-4069EF26D011}" srcOrd="0" destOrd="0" presId="urn:microsoft.com/office/officeart/2008/layout/NameandTitleOrganizationalChart"/>
    <dgm:cxn modelId="{79DBEEED-26C8-48AA-BCBA-18F94BAC293C}" srcId="{5E85A174-E494-4B8E-9FE6-BD07832BDC63}" destId="{F24D264C-09D7-4FA4-946A-FAB920EFBE47}" srcOrd="0" destOrd="0" parTransId="{AD52D0D6-D710-4283-9753-991DF19C8AA4}" sibTransId="{6C8D9EEE-45E6-4ABC-BF30-ED295EB75318}"/>
    <dgm:cxn modelId="{F9728C07-BBEE-44A1-AE0B-F7439CC46070}" type="presOf" srcId="{06939B87-4DC2-490D-9FA5-22E79DEF7A36}" destId="{CBB78B3D-D595-4656-982A-440D9336D747}" srcOrd="0" destOrd="0" presId="urn:microsoft.com/office/officeart/2008/layout/NameandTitleOrganizationalChart"/>
    <dgm:cxn modelId="{F0450D36-F227-42F5-BCBE-2278CC3F03F9}" type="presOf" srcId="{268A6C92-B567-4FC5-B3B6-74F5BB021500}" destId="{3DBFF672-BF26-4E38-AE48-5817FCEB0322}" srcOrd="0" destOrd="0" presId="urn:microsoft.com/office/officeart/2008/layout/NameandTitleOrganizationalChart"/>
    <dgm:cxn modelId="{1ED2A621-CA04-465C-BB47-148F010F48C7}" type="presOf" srcId="{3B3BFB34-495E-490E-8FEA-54E5884E2EFB}" destId="{CEE6CE14-2C08-4A1A-8480-C901CD469865}" srcOrd="0" destOrd="0" presId="urn:microsoft.com/office/officeart/2008/layout/NameandTitleOrganizationalChart"/>
    <dgm:cxn modelId="{F9915C53-DE66-4C82-A992-C0AF44744D2C}" type="presOf" srcId="{BC73849C-DB83-4ACC-8AE9-25A70802438E}" destId="{1C1245F7-5010-451F-A73C-E4252A0F92CC}" srcOrd="0" destOrd="0" presId="urn:microsoft.com/office/officeart/2008/layout/NameandTitleOrganizationalChart"/>
    <dgm:cxn modelId="{6E88797E-6F68-4EE9-A1E5-AC222C56E257}" type="presOf" srcId="{3BDB14D0-7989-42E0-B11A-F3A54AF6B69C}" destId="{CFBDD3C0-9D44-4CC1-80AF-0B01CFA8A33C}" srcOrd="0" destOrd="0" presId="urn:microsoft.com/office/officeart/2008/layout/NameandTitleOrganizationalChart"/>
    <dgm:cxn modelId="{6DEECB84-B557-4550-8C59-59AD3C42983D}" srcId="{F24D264C-09D7-4FA4-946A-FAB920EFBE47}" destId="{5FB98705-E69F-491B-B0BE-E5240F5FB983}" srcOrd="1" destOrd="0" parTransId="{268A6C92-B567-4FC5-B3B6-74F5BB021500}" sibTransId="{76BB081D-599D-4CC2-B9D4-5B4FB7152B92}"/>
    <dgm:cxn modelId="{C147E211-0542-4DD6-9B72-64F5BE7748B5}" type="presOf" srcId="{5FB98705-E69F-491B-B0BE-E5240F5FB983}" destId="{B441A896-DF2B-4831-AEFB-FB370DEAEBB2}" srcOrd="1" destOrd="0" presId="urn:microsoft.com/office/officeart/2008/layout/NameandTitleOrganizationalChart"/>
    <dgm:cxn modelId="{2DEDD6B8-39F5-4822-91BA-D94C773B7B1D}" type="presOf" srcId="{D78E42F6-149B-4009-BAA9-591A453C6C43}" destId="{549124CD-1A40-41BB-B8FD-F491EC980C37}" srcOrd="1" destOrd="0" presId="urn:microsoft.com/office/officeart/2008/layout/NameandTitleOrganizationalChart"/>
    <dgm:cxn modelId="{04892BAC-CCD0-4617-AA54-86E9B6FFEB76}" type="presOf" srcId="{5FB98705-E69F-491B-B0BE-E5240F5FB983}" destId="{4946BC48-BECF-4768-8B43-1B70CB105F85}" srcOrd="0" destOrd="0" presId="urn:microsoft.com/office/officeart/2008/layout/NameandTitleOrganizationalChart"/>
    <dgm:cxn modelId="{4EEC71A3-7314-4FCC-83A3-F03E34210FF7}" type="presOf" srcId="{5E85A174-E494-4B8E-9FE6-BD07832BDC63}" destId="{7B644E7D-1E16-472D-A1E4-82762CEC87ED}" srcOrd="0" destOrd="0" presId="urn:microsoft.com/office/officeart/2008/layout/NameandTitleOrganizationalChart"/>
    <dgm:cxn modelId="{63D59C33-D21F-47F0-AA86-FD2876786CC4}" type="presOf" srcId="{F93FC889-0327-4069-8FBA-04A047326C2D}" destId="{6D3D9D35-7693-4CF2-B1C1-651177484A2C}" srcOrd="0" destOrd="0" presId="urn:microsoft.com/office/officeart/2008/layout/NameandTitleOrganizationalChart"/>
    <dgm:cxn modelId="{CDB72108-6854-4ECA-950D-11258B3F1E3B}" type="presOf" srcId="{06939B87-4DC2-490D-9FA5-22E79DEF7A36}" destId="{42718259-BB36-4071-9119-3B368824B1D2}" srcOrd="1" destOrd="0" presId="urn:microsoft.com/office/officeart/2008/layout/NameandTitleOrganizationalChart"/>
    <dgm:cxn modelId="{C7D0AF85-2F98-4EFD-8B5F-1EEECF73EB6C}" type="presOf" srcId="{968F849D-FC76-44EC-847A-AB7CEE381764}" destId="{21123154-7A47-4822-BB54-90505BD69EB6}" srcOrd="0" destOrd="0" presId="urn:microsoft.com/office/officeart/2008/layout/NameandTitleOrganizationalChart"/>
    <dgm:cxn modelId="{6CA9EF74-C645-4C71-A93C-DB7D5B263558}" type="presParOf" srcId="{7B644E7D-1E16-472D-A1E4-82762CEC87ED}" destId="{2BCA5A7D-6D68-48A3-89A8-C474B18693AD}" srcOrd="0" destOrd="0" presId="urn:microsoft.com/office/officeart/2008/layout/NameandTitleOrganizationalChart"/>
    <dgm:cxn modelId="{C1459078-707A-4570-BFB6-102A8F76A82C}" type="presParOf" srcId="{2BCA5A7D-6D68-48A3-89A8-C474B18693AD}" destId="{EB84AABF-E999-43EB-A5E2-3C252AF29D2D}" srcOrd="0" destOrd="0" presId="urn:microsoft.com/office/officeart/2008/layout/NameandTitleOrganizationalChart"/>
    <dgm:cxn modelId="{A8918816-D124-4903-B947-A552277DA247}" type="presParOf" srcId="{EB84AABF-E999-43EB-A5E2-3C252AF29D2D}" destId="{D0349901-B3C5-44DB-9AB4-4069EF26D011}" srcOrd="0" destOrd="0" presId="urn:microsoft.com/office/officeart/2008/layout/NameandTitleOrganizationalChart"/>
    <dgm:cxn modelId="{448B834B-D813-4160-BFEA-ED25F41ED5A7}" type="presParOf" srcId="{EB84AABF-E999-43EB-A5E2-3C252AF29D2D}" destId="{31348DE3-4D0A-406F-AFD4-0F1E775C197F}" srcOrd="1" destOrd="0" presId="urn:microsoft.com/office/officeart/2008/layout/NameandTitleOrganizationalChart"/>
    <dgm:cxn modelId="{E9A7C1CD-D5F4-4A05-BF73-ED5238312C83}" type="presParOf" srcId="{EB84AABF-E999-43EB-A5E2-3C252AF29D2D}" destId="{41B8DC78-59F0-413C-845F-B08B57F2357F}" srcOrd="2" destOrd="0" presId="urn:microsoft.com/office/officeart/2008/layout/NameandTitleOrganizationalChart"/>
    <dgm:cxn modelId="{482989F8-E82B-4ADA-A478-99EE9BA8FBE1}" type="presParOf" srcId="{2BCA5A7D-6D68-48A3-89A8-C474B18693AD}" destId="{00D7C50B-0F36-4CE0-B5D3-E79836C7E272}" srcOrd="1" destOrd="0" presId="urn:microsoft.com/office/officeart/2008/layout/NameandTitleOrganizationalChart"/>
    <dgm:cxn modelId="{76DE0C96-0722-4DAB-B968-6D88FADDCF19}" type="presParOf" srcId="{00D7C50B-0F36-4CE0-B5D3-E79836C7E272}" destId="{1C1245F7-5010-451F-A73C-E4252A0F92CC}" srcOrd="0" destOrd="0" presId="urn:microsoft.com/office/officeart/2008/layout/NameandTitleOrganizationalChart"/>
    <dgm:cxn modelId="{E165B93E-CCD2-4EB8-BB28-AB7794B94F20}" type="presParOf" srcId="{00D7C50B-0F36-4CE0-B5D3-E79836C7E272}" destId="{7A3BF885-87E7-493E-B715-54C77F1AFF99}" srcOrd="1" destOrd="0" presId="urn:microsoft.com/office/officeart/2008/layout/NameandTitleOrganizationalChart"/>
    <dgm:cxn modelId="{2FADC2AE-3FDE-4F66-A969-FCA820BEF016}" type="presParOf" srcId="{7A3BF885-87E7-493E-B715-54C77F1AFF99}" destId="{9450734A-3BE6-42E4-8C5A-8F97BA2AB1B3}" srcOrd="0" destOrd="0" presId="urn:microsoft.com/office/officeart/2008/layout/NameandTitleOrganizationalChart"/>
    <dgm:cxn modelId="{80A689FC-0705-4179-8488-9103268C1410}" type="presParOf" srcId="{9450734A-3BE6-42E4-8C5A-8F97BA2AB1B3}" destId="{CBB78B3D-D595-4656-982A-440D9336D747}" srcOrd="0" destOrd="0" presId="urn:microsoft.com/office/officeart/2008/layout/NameandTitleOrganizationalChart"/>
    <dgm:cxn modelId="{2FD648FA-0665-42F4-B8D6-DCEC5ADC25D7}" type="presParOf" srcId="{9450734A-3BE6-42E4-8C5A-8F97BA2AB1B3}" destId="{F582774B-E8B7-452D-B956-7C0E3AFED907}" srcOrd="1" destOrd="0" presId="urn:microsoft.com/office/officeart/2008/layout/NameandTitleOrganizationalChart"/>
    <dgm:cxn modelId="{54A9C5F6-2903-47E8-B5FA-5B26C842A7C9}" type="presParOf" srcId="{9450734A-3BE6-42E4-8C5A-8F97BA2AB1B3}" destId="{42718259-BB36-4071-9119-3B368824B1D2}" srcOrd="2" destOrd="0" presId="urn:microsoft.com/office/officeart/2008/layout/NameandTitleOrganizationalChart"/>
    <dgm:cxn modelId="{465A3156-1005-4596-B3BB-0B017FBB9458}" type="presParOf" srcId="{7A3BF885-87E7-493E-B715-54C77F1AFF99}" destId="{37705CAD-11C4-47F6-9DBC-8193763251A2}" srcOrd="1" destOrd="0" presId="urn:microsoft.com/office/officeart/2008/layout/NameandTitleOrganizationalChart"/>
    <dgm:cxn modelId="{CBE48F08-F866-40A8-A297-B0528EBE061C}" type="presParOf" srcId="{7A3BF885-87E7-493E-B715-54C77F1AFF99}" destId="{D7CF49FF-98C0-4730-AF4C-57213A82CE7E}" srcOrd="2" destOrd="0" presId="urn:microsoft.com/office/officeart/2008/layout/NameandTitleOrganizationalChart"/>
    <dgm:cxn modelId="{D6F02E1F-CB66-4D44-872B-AB5F14B06759}" type="presParOf" srcId="{00D7C50B-0F36-4CE0-B5D3-E79836C7E272}" destId="{346804E2-1122-4334-A3FB-9634876E4103}" srcOrd="2" destOrd="0" presId="urn:microsoft.com/office/officeart/2008/layout/NameandTitleOrganizationalChart"/>
    <dgm:cxn modelId="{226174E8-BE48-46F0-A61E-A42A7B421B2A}" type="presParOf" srcId="{00D7C50B-0F36-4CE0-B5D3-E79836C7E272}" destId="{AE650567-34FE-4712-BFC8-966FC8BD8657}" srcOrd="3" destOrd="0" presId="urn:microsoft.com/office/officeart/2008/layout/NameandTitleOrganizationalChart"/>
    <dgm:cxn modelId="{3972EA5A-4AE4-49E2-89FF-8DA49964AB1A}" type="presParOf" srcId="{AE650567-34FE-4712-BFC8-966FC8BD8657}" destId="{7DF029A1-8BD6-48CB-9A58-36F155587FD4}" srcOrd="0" destOrd="0" presId="urn:microsoft.com/office/officeart/2008/layout/NameandTitleOrganizationalChart"/>
    <dgm:cxn modelId="{3DE7390A-CCF5-49C7-AAD2-AAF2EB225DB9}" type="presParOf" srcId="{7DF029A1-8BD6-48CB-9A58-36F155587FD4}" destId="{10D72AA3-E08F-4B77-A866-F2F598BC4CD7}" srcOrd="0" destOrd="0" presId="urn:microsoft.com/office/officeart/2008/layout/NameandTitleOrganizationalChart"/>
    <dgm:cxn modelId="{7F428EBD-27DE-4EF3-BC54-9DA3A490E358}" type="presParOf" srcId="{7DF029A1-8BD6-48CB-9A58-36F155587FD4}" destId="{6D3D9D35-7693-4CF2-B1C1-651177484A2C}" srcOrd="1" destOrd="0" presId="urn:microsoft.com/office/officeart/2008/layout/NameandTitleOrganizationalChart"/>
    <dgm:cxn modelId="{9A58E2B5-8175-47E1-B645-B5165E35BAC9}" type="presParOf" srcId="{7DF029A1-8BD6-48CB-9A58-36F155587FD4}" destId="{837FB98B-BFE1-47FC-870E-9940A0D40328}" srcOrd="2" destOrd="0" presId="urn:microsoft.com/office/officeart/2008/layout/NameandTitleOrganizationalChart"/>
    <dgm:cxn modelId="{11FF564E-EE9C-4A49-A271-CA6CE476488F}" type="presParOf" srcId="{AE650567-34FE-4712-BFC8-966FC8BD8657}" destId="{2A1A0384-AD0B-4CE0-8810-64B6E373B7AF}" srcOrd="1" destOrd="0" presId="urn:microsoft.com/office/officeart/2008/layout/NameandTitleOrganizationalChart"/>
    <dgm:cxn modelId="{96B9C818-622F-49CF-9FFD-341486327EF0}" type="presParOf" srcId="{AE650567-34FE-4712-BFC8-966FC8BD8657}" destId="{25B00A50-9800-4358-8A6D-D07F0AC5F6C6}" srcOrd="2" destOrd="0" presId="urn:microsoft.com/office/officeart/2008/layout/NameandTitleOrganizationalChart"/>
    <dgm:cxn modelId="{17D3DB6A-0B33-4294-895C-A13F3605BA29}" type="presParOf" srcId="{00D7C50B-0F36-4CE0-B5D3-E79836C7E272}" destId="{F8894FEF-5E32-4736-B2AA-F71BA238C6F7}" srcOrd="4" destOrd="0" presId="urn:microsoft.com/office/officeart/2008/layout/NameandTitleOrganizationalChart"/>
    <dgm:cxn modelId="{D3D3F8E9-2611-4614-93C0-B16711961487}" type="presParOf" srcId="{00D7C50B-0F36-4CE0-B5D3-E79836C7E272}" destId="{B446B192-07EA-4E6C-B91A-AFC4E8610370}" srcOrd="5" destOrd="0" presId="urn:microsoft.com/office/officeart/2008/layout/NameandTitleOrganizationalChart"/>
    <dgm:cxn modelId="{8454B247-D0AD-42C0-B1AA-769834948BBB}" type="presParOf" srcId="{B446B192-07EA-4E6C-B91A-AFC4E8610370}" destId="{F57BAEFC-4D0F-4320-92F4-924F8DDA1829}" srcOrd="0" destOrd="0" presId="urn:microsoft.com/office/officeart/2008/layout/NameandTitleOrganizationalChart"/>
    <dgm:cxn modelId="{FB992DE5-D962-42D0-B86C-DCDF64D23344}" type="presParOf" srcId="{F57BAEFC-4D0F-4320-92F4-924F8DDA1829}" destId="{49908D91-0775-4AE6-BDBE-08F0C956392B}" srcOrd="0" destOrd="0" presId="urn:microsoft.com/office/officeart/2008/layout/NameandTitleOrganizationalChart"/>
    <dgm:cxn modelId="{2288CFF8-C575-4509-8FEC-F74802B6CF31}" type="presParOf" srcId="{F57BAEFC-4D0F-4320-92F4-924F8DDA1829}" destId="{CEE6CE14-2C08-4A1A-8480-C901CD469865}" srcOrd="1" destOrd="0" presId="urn:microsoft.com/office/officeart/2008/layout/NameandTitleOrganizationalChart"/>
    <dgm:cxn modelId="{2A0CDBAF-ACE4-47B4-9A03-DF2785EF36E7}" type="presParOf" srcId="{F57BAEFC-4D0F-4320-92F4-924F8DDA1829}" destId="{713E058E-1985-455B-B931-BC504E29F03B}" srcOrd="2" destOrd="0" presId="urn:microsoft.com/office/officeart/2008/layout/NameandTitleOrganizationalChart"/>
    <dgm:cxn modelId="{3501CC75-6767-4E21-9F58-0BB90347FF3E}" type="presParOf" srcId="{B446B192-07EA-4E6C-B91A-AFC4E8610370}" destId="{4B4C4135-C96E-40DA-BE48-B425501C6396}" srcOrd="1" destOrd="0" presId="urn:microsoft.com/office/officeart/2008/layout/NameandTitleOrganizationalChart"/>
    <dgm:cxn modelId="{D6CC5C77-3EFE-4DE8-BEBD-7AA07FBDE5EC}" type="presParOf" srcId="{B446B192-07EA-4E6C-B91A-AFC4E8610370}" destId="{FEE0802B-1DF9-44A7-9D35-C767EDC1EFEE}" srcOrd="2" destOrd="0" presId="urn:microsoft.com/office/officeart/2008/layout/NameandTitleOrganizationalChart"/>
    <dgm:cxn modelId="{C6FC2C64-323A-4002-9C66-AA811EF64FD9}" type="presParOf" srcId="{2BCA5A7D-6D68-48A3-89A8-C474B18693AD}" destId="{AE4BF4EB-6246-4512-A654-4AB2547139C0}" srcOrd="2" destOrd="0" presId="urn:microsoft.com/office/officeart/2008/layout/NameandTitleOrganizationalChart"/>
    <dgm:cxn modelId="{DB37641E-A0AE-4AE7-82BE-03783AF0EB26}" type="presParOf" srcId="{AE4BF4EB-6246-4512-A654-4AB2547139C0}" destId="{CFBDD3C0-9D44-4CC1-80AF-0B01CFA8A33C}" srcOrd="0" destOrd="0" presId="urn:microsoft.com/office/officeart/2008/layout/NameandTitleOrganizationalChart"/>
    <dgm:cxn modelId="{7FB95C7E-5673-481C-A4BE-019F60C442DA}" type="presParOf" srcId="{AE4BF4EB-6246-4512-A654-4AB2547139C0}" destId="{8C852FCB-99E6-4CE6-B729-CEB9F33BDE84}" srcOrd="1" destOrd="0" presId="urn:microsoft.com/office/officeart/2008/layout/NameandTitleOrganizationalChart"/>
    <dgm:cxn modelId="{D442812B-4060-46CB-9474-432988F755F0}" type="presParOf" srcId="{8C852FCB-99E6-4CE6-B729-CEB9F33BDE84}" destId="{8F19BC5C-A61A-4015-AA0F-2339EA17CEAD}" srcOrd="0" destOrd="0" presId="urn:microsoft.com/office/officeart/2008/layout/NameandTitleOrganizationalChart"/>
    <dgm:cxn modelId="{27030B00-C89C-4A01-99DA-29C8DBA2B562}" type="presParOf" srcId="{8F19BC5C-A61A-4015-AA0F-2339EA17CEAD}" destId="{0DEBF665-9066-4D46-8A00-025D3B73E830}" srcOrd="0" destOrd="0" presId="urn:microsoft.com/office/officeart/2008/layout/NameandTitleOrganizationalChart"/>
    <dgm:cxn modelId="{A1466C75-0145-4F02-89A6-E3376797428A}" type="presParOf" srcId="{8F19BC5C-A61A-4015-AA0F-2339EA17CEAD}" destId="{21123154-7A47-4822-BB54-90505BD69EB6}" srcOrd="1" destOrd="0" presId="urn:microsoft.com/office/officeart/2008/layout/NameandTitleOrganizationalChart"/>
    <dgm:cxn modelId="{04AAE7E6-CAD6-48F7-B6FD-DBFA3A43F6F1}" type="presParOf" srcId="{8F19BC5C-A61A-4015-AA0F-2339EA17CEAD}" destId="{549124CD-1A40-41BB-B8FD-F491EC980C37}" srcOrd="2" destOrd="0" presId="urn:microsoft.com/office/officeart/2008/layout/NameandTitleOrganizationalChart"/>
    <dgm:cxn modelId="{A66507EB-40FB-45A0-BDEA-E66D9E185319}" type="presParOf" srcId="{8C852FCB-99E6-4CE6-B729-CEB9F33BDE84}" destId="{FE0FF3B6-F4B0-490E-B609-D449C2C09467}" srcOrd="1" destOrd="0" presId="urn:microsoft.com/office/officeart/2008/layout/NameandTitleOrganizationalChart"/>
    <dgm:cxn modelId="{4FB6AFDB-F60C-43C3-8A71-F82DE28C6E26}" type="presParOf" srcId="{8C852FCB-99E6-4CE6-B729-CEB9F33BDE84}" destId="{FCA03011-AB4C-4C8B-BF5F-D0B4497EA86B}" srcOrd="2" destOrd="0" presId="urn:microsoft.com/office/officeart/2008/layout/NameandTitleOrganizationalChart"/>
    <dgm:cxn modelId="{0DCC39CC-4C0E-46DF-B428-D1B41AD935FA}" type="presParOf" srcId="{AE4BF4EB-6246-4512-A654-4AB2547139C0}" destId="{3DBFF672-BF26-4E38-AE48-5817FCEB0322}" srcOrd="2" destOrd="0" presId="urn:microsoft.com/office/officeart/2008/layout/NameandTitleOrganizationalChart"/>
    <dgm:cxn modelId="{BAC1EFAF-BD67-4019-8282-F53BD7CCD562}" type="presParOf" srcId="{AE4BF4EB-6246-4512-A654-4AB2547139C0}" destId="{563C7CE5-5F24-403A-A086-E766519E855B}" srcOrd="3" destOrd="0" presId="urn:microsoft.com/office/officeart/2008/layout/NameandTitleOrganizationalChart"/>
    <dgm:cxn modelId="{712FB3E2-1E4C-4651-A47A-A985930BCFE4}" type="presParOf" srcId="{563C7CE5-5F24-403A-A086-E766519E855B}" destId="{763CF963-3151-4670-A944-BA6F72502C4D}" srcOrd="0" destOrd="0" presId="urn:microsoft.com/office/officeart/2008/layout/NameandTitleOrganizationalChart"/>
    <dgm:cxn modelId="{11247048-639A-4659-80E2-63BEC1B779AF}" type="presParOf" srcId="{763CF963-3151-4670-A944-BA6F72502C4D}" destId="{4946BC48-BECF-4768-8B43-1B70CB105F85}" srcOrd="0" destOrd="0" presId="urn:microsoft.com/office/officeart/2008/layout/NameandTitleOrganizationalChart"/>
    <dgm:cxn modelId="{E94C491B-198F-47F1-86D6-CC91D79C93EE}" type="presParOf" srcId="{763CF963-3151-4670-A944-BA6F72502C4D}" destId="{1B12B726-8365-4F56-A672-2C0B29A58836}" srcOrd="1" destOrd="0" presId="urn:microsoft.com/office/officeart/2008/layout/NameandTitleOrganizationalChart"/>
    <dgm:cxn modelId="{8976FC01-56ED-4F31-986D-FC749797A251}" type="presParOf" srcId="{763CF963-3151-4670-A944-BA6F72502C4D}" destId="{B441A896-DF2B-4831-AEFB-FB370DEAEBB2}" srcOrd="2" destOrd="0" presId="urn:microsoft.com/office/officeart/2008/layout/NameandTitleOrganizationalChart"/>
    <dgm:cxn modelId="{67EC0CBA-6CCB-4B33-97D2-BF84EABC6819}" type="presParOf" srcId="{563C7CE5-5F24-403A-A086-E766519E855B}" destId="{44309377-8249-4079-8827-9B907CFDCB88}" srcOrd="1" destOrd="0" presId="urn:microsoft.com/office/officeart/2008/layout/NameandTitleOrganizationalChart"/>
    <dgm:cxn modelId="{A8039E78-DD53-4FD3-9BD2-386F9D3031D2}" type="presParOf" srcId="{563C7CE5-5F24-403A-A086-E766519E855B}" destId="{B55B22C2-825B-4EB8-A29F-2A33825ADD0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710C23-ED41-42B9-B863-C3A8F9ABEEA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6A92E3A-C72D-420F-A78D-4166D820C1A5}">
      <dgm:prSet phldrT="[Texto]"/>
      <dgm:spPr/>
      <dgm:t>
        <a:bodyPr/>
        <a:lstStyle/>
        <a:p>
          <a:r>
            <a:rPr lang="es-MX" dirty="0" smtClean="0"/>
            <a:t>Director de Planeación</a:t>
          </a:r>
          <a:endParaRPr lang="es-MX" dirty="0"/>
        </a:p>
      </dgm:t>
    </dgm:pt>
    <dgm:pt modelId="{02DAE14D-7CBC-4C58-A848-1F858D1C5A79}" type="parTrans" cxnId="{06FD8DE2-9A4D-4D61-837A-2A79C2915118}">
      <dgm:prSet/>
      <dgm:spPr/>
      <dgm:t>
        <a:bodyPr/>
        <a:lstStyle/>
        <a:p>
          <a:endParaRPr lang="es-MX"/>
        </a:p>
      </dgm:t>
    </dgm:pt>
    <dgm:pt modelId="{BEE13060-AB1B-41EC-BBE7-61E3F6E061A5}" type="sibTrans" cxnId="{06FD8DE2-9A4D-4D61-837A-2A79C2915118}">
      <dgm:prSet/>
      <dgm:spPr/>
      <dgm:t>
        <a:bodyPr/>
        <a:lstStyle/>
        <a:p>
          <a:r>
            <a:rPr lang="es-MX" dirty="0" smtClean="0"/>
            <a:t>Daisy Calderón Portillo</a:t>
          </a:r>
          <a:endParaRPr lang="es-MX" dirty="0"/>
        </a:p>
      </dgm:t>
    </dgm:pt>
    <dgm:pt modelId="{0C9EA47B-9C70-407A-B343-1DD40AA233A1}" type="asst">
      <dgm:prSet phldrT="[Texto]"/>
      <dgm:spPr/>
      <dgm:t>
        <a:bodyPr/>
        <a:lstStyle/>
        <a:p>
          <a:r>
            <a:rPr lang="es-MX" dirty="0" smtClean="0"/>
            <a:t>Jefe de Planeación</a:t>
          </a:r>
          <a:endParaRPr lang="es-MX" dirty="0"/>
        </a:p>
      </dgm:t>
    </dgm:pt>
    <dgm:pt modelId="{696D6904-6E5C-4988-8845-D5FD0DC7A4E0}" type="parTrans" cxnId="{598EB7D5-64C6-472B-BF03-AB0F0F12FDE3}">
      <dgm:prSet/>
      <dgm:spPr/>
      <dgm:t>
        <a:bodyPr/>
        <a:lstStyle/>
        <a:p>
          <a:endParaRPr lang="es-MX"/>
        </a:p>
      </dgm:t>
    </dgm:pt>
    <dgm:pt modelId="{614DD4DA-6992-44A7-9E20-E02E35BCABAF}" type="sibTrans" cxnId="{598EB7D5-64C6-472B-BF03-AB0F0F12FDE3}">
      <dgm:prSet/>
      <dgm:spPr/>
      <dgm:t>
        <a:bodyPr/>
        <a:lstStyle/>
        <a:p>
          <a:r>
            <a:rPr lang="es-MX" dirty="0" smtClean="0"/>
            <a:t>Marisol Hermosillo G.</a:t>
          </a:r>
          <a:endParaRPr lang="es-MX" dirty="0"/>
        </a:p>
      </dgm:t>
    </dgm:pt>
    <dgm:pt modelId="{462F3A41-DD8C-419B-A8D3-85FDFD77C3A8}">
      <dgm:prSet phldrT="[Texto]"/>
      <dgm:spPr>
        <a:solidFill>
          <a:schemeClr val="accent2"/>
        </a:solidFill>
        <a:ln>
          <a:solidFill>
            <a:schemeClr val="bg1"/>
          </a:solidFill>
        </a:ln>
      </dgm:spPr>
      <dgm:t>
        <a:bodyPr/>
        <a:lstStyle/>
        <a:p>
          <a:r>
            <a:rPr lang="es-MX" dirty="0" smtClean="0"/>
            <a:t>Técnico Especializado</a:t>
          </a:r>
          <a:endParaRPr lang="es-MX" dirty="0"/>
        </a:p>
      </dgm:t>
    </dgm:pt>
    <dgm:pt modelId="{9B9F2C8F-83DE-48C5-928A-182BFC4CC717}" type="parTrans" cxnId="{BAD46553-F77E-49C8-9774-C3BBF88F6170}">
      <dgm:prSet/>
      <dgm:spPr/>
      <dgm:t>
        <a:bodyPr/>
        <a:lstStyle/>
        <a:p>
          <a:endParaRPr lang="es-MX"/>
        </a:p>
      </dgm:t>
    </dgm:pt>
    <dgm:pt modelId="{8DD5C1A7-9919-4C20-ADC7-4BA6ACF46777}" type="sibTrans" cxnId="{BAD46553-F77E-49C8-9774-C3BBF88F6170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Aurelio Francisco M.</a:t>
          </a:r>
          <a:endParaRPr lang="es-MX" dirty="0"/>
        </a:p>
      </dgm:t>
    </dgm:pt>
    <dgm:pt modelId="{86ED4D70-F5D6-4B3B-90BE-E5AE0456B5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Técnico Especializado</a:t>
          </a:r>
          <a:endParaRPr lang="es-MX" dirty="0"/>
        </a:p>
      </dgm:t>
    </dgm:pt>
    <dgm:pt modelId="{E53F3241-8714-4CFE-815E-7D0C2FBE26FE}" type="parTrans" cxnId="{CC0B2695-F1CB-476F-8B91-D7BD7B3E8AF9}">
      <dgm:prSet/>
      <dgm:spPr/>
      <dgm:t>
        <a:bodyPr/>
        <a:lstStyle/>
        <a:p>
          <a:endParaRPr lang="es-MX"/>
        </a:p>
      </dgm:t>
    </dgm:pt>
    <dgm:pt modelId="{6051E0BC-1AA5-4D86-AB05-C0FDFD9CE15B}" type="sibTrans" cxnId="{CC0B2695-F1CB-476F-8B91-D7BD7B3E8AF9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Rosa María Morales A.</a:t>
          </a:r>
          <a:endParaRPr lang="es-MX" dirty="0"/>
        </a:p>
      </dgm:t>
    </dgm:pt>
    <dgm:pt modelId="{225C62BB-D99D-49A8-A015-1513C54B4B88}" type="pres">
      <dgm:prSet presAssocID="{03710C23-ED41-42B9-B863-C3A8F9ABEE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9E789A2-7E55-4428-9573-2AA759288A9B}" type="pres">
      <dgm:prSet presAssocID="{96A92E3A-C72D-420F-A78D-4166D820C1A5}" presName="hierRoot1" presStyleCnt="0">
        <dgm:presLayoutVars>
          <dgm:hierBranch val="init"/>
        </dgm:presLayoutVars>
      </dgm:prSet>
      <dgm:spPr/>
    </dgm:pt>
    <dgm:pt modelId="{45DC9586-77C8-4146-AF37-8BE7391D573E}" type="pres">
      <dgm:prSet presAssocID="{96A92E3A-C72D-420F-A78D-4166D820C1A5}" presName="rootComposite1" presStyleCnt="0"/>
      <dgm:spPr/>
    </dgm:pt>
    <dgm:pt modelId="{56203A40-9D01-4726-ACFD-5DD834271CA4}" type="pres">
      <dgm:prSet presAssocID="{96A92E3A-C72D-420F-A78D-4166D820C1A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68FB6A3-9282-48C4-904F-80C256B9A4EE}" type="pres">
      <dgm:prSet presAssocID="{96A92E3A-C72D-420F-A78D-4166D820C1A5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84EEA16-28CD-4CA5-AC30-94042B578B86}" type="pres">
      <dgm:prSet presAssocID="{96A92E3A-C72D-420F-A78D-4166D820C1A5}" presName="rootConnector1" presStyleLbl="node1" presStyleIdx="0" presStyleCnt="2"/>
      <dgm:spPr/>
      <dgm:t>
        <a:bodyPr/>
        <a:lstStyle/>
        <a:p>
          <a:endParaRPr lang="en-US"/>
        </a:p>
      </dgm:t>
    </dgm:pt>
    <dgm:pt modelId="{04BCBAA1-0F9B-43E2-A8EF-235396F6FD2F}" type="pres">
      <dgm:prSet presAssocID="{96A92E3A-C72D-420F-A78D-4166D820C1A5}" presName="hierChild2" presStyleCnt="0"/>
      <dgm:spPr/>
    </dgm:pt>
    <dgm:pt modelId="{E42831D5-FA7E-41D5-89CD-40390DB4D786}" type="pres">
      <dgm:prSet presAssocID="{9B9F2C8F-83DE-48C5-928A-182BFC4CC71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01958F7-83A9-48DD-BE35-81D18C1794B1}" type="pres">
      <dgm:prSet presAssocID="{462F3A41-DD8C-419B-A8D3-85FDFD77C3A8}" presName="hierRoot2" presStyleCnt="0">
        <dgm:presLayoutVars>
          <dgm:hierBranch val="init"/>
        </dgm:presLayoutVars>
      </dgm:prSet>
      <dgm:spPr/>
    </dgm:pt>
    <dgm:pt modelId="{B02397D0-0177-4F9B-8219-FC6A8D6BBC63}" type="pres">
      <dgm:prSet presAssocID="{462F3A41-DD8C-419B-A8D3-85FDFD77C3A8}" presName="rootComposite" presStyleCnt="0"/>
      <dgm:spPr/>
    </dgm:pt>
    <dgm:pt modelId="{79AC10DB-B176-4B2D-ABDC-8E4590E49419}" type="pres">
      <dgm:prSet presAssocID="{462F3A41-DD8C-419B-A8D3-85FDFD77C3A8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8B6A061-C2DE-4506-95AB-408A46EAC407}" type="pres">
      <dgm:prSet presAssocID="{462F3A41-DD8C-419B-A8D3-85FDFD77C3A8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30F0F92-2B81-4072-99BB-481650C3FC1A}" type="pres">
      <dgm:prSet presAssocID="{462F3A41-DD8C-419B-A8D3-85FDFD77C3A8}" presName="rootConnector" presStyleLbl="node2" presStyleIdx="0" presStyleCnt="0"/>
      <dgm:spPr/>
      <dgm:t>
        <a:bodyPr/>
        <a:lstStyle/>
        <a:p>
          <a:endParaRPr lang="en-US"/>
        </a:p>
      </dgm:t>
    </dgm:pt>
    <dgm:pt modelId="{1C9118FB-EEFD-413E-998B-1D47A6A26A3F}" type="pres">
      <dgm:prSet presAssocID="{462F3A41-DD8C-419B-A8D3-85FDFD77C3A8}" presName="hierChild4" presStyleCnt="0"/>
      <dgm:spPr/>
    </dgm:pt>
    <dgm:pt modelId="{FFC3980F-9DDB-4506-BA4A-79F245F752FF}" type="pres">
      <dgm:prSet presAssocID="{462F3A41-DD8C-419B-A8D3-85FDFD77C3A8}" presName="hierChild5" presStyleCnt="0"/>
      <dgm:spPr/>
    </dgm:pt>
    <dgm:pt modelId="{44F70096-4019-40EB-B0B8-7EBAF1E6743A}" type="pres">
      <dgm:prSet presAssocID="{E53F3241-8714-4CFE-815E-7D0C2FBE26F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35E530E-CC43-46ED-BA52-D569A4A5500F}" type="pres">
      <dgm:prSet presAssocID="{86ED4D70-F5D6-4B3B-90BE-E5AE0456B53B}" presName="hierRoot2" presStyleCnt="0">
        <dgm:presLayoutVars>
          <dgm:hierBranch val="init"/>
        </dgm:presLayoutVars>
      </dgm:prSet>
      <dgm:spPr/>
    </dgm:pt>
    <dgm:pt modelId="{98FD9705-59B1-40DE-877D-ADA6D34D4CB6}" type="pres">
      <dgm:prSet presAssocID="{86ED4D70-F5D6-4B3B-90BE-E5AE0456B53B}" presName="rootComposite" presStyleCnt="0"/>
      <dgm:spPr/>
    </dgm:pt>
    <dgm:pt modelId="{5F7D3D55-CD40-48EE-AF22-FA64A076201A}" type="pres">
      <dgm:prSet presAssocID="{86ED4D70-F5D6-4B3B-90BE-E5AE0456B53B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31E9281-076D-4D05-9C33-690CFE6F754D}" type="pres">
      <dgm:prSet presAssocID="{86ED4D70-F5D6-4B3B-90BE-E5AE0456B53B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BCD8C64-14E0-46F1-962B-63EF6C39731B}" type="pres">
      <dgm:prSet presAssocID="{86ED4D70-F5D6-4B3B-90BE-E5AE0456B5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BBA225DE-9C7A-4362-AA97-2689D16A6CE5}" type="pres">
      <dgm:prSet presAssocID="{86ED4D70-F5D6-4B3B-90BE-E5AE0456B53B}" presName="hierChild4" presStyleCnt="0"/>
      <dgm:spPr/>
    </dgm:pt>
    <dgm:pt modelId="{7345F4CA-5387-4117-88B5-452695D17A84}" type="pres">
      <dgm:prSet presAssocID="{86ED4D70-F5D6-4B3B-90BE-E5AE0456B53B}" presName="hierChild5" presStyleCnt="0"/>
      <dgm:spPr/>
    </dgm:pt>
    <dgm:pt modelId="{96ECB928-1C09-4F54-B952-E91DB945664F}" type="pres">
      <dgm:prSet presAssocID="{96A92E3A-C72D-420F-A78D-4166D820C1A5}" presName="hierChild3" presStyleCnt="0"/>
      <dgm:spPr/>
    </dgm:pt>
    <dgm:pt modelId="{9DA36917-40F6-4BB9-898F-DD09899A4561}" type="pres">
      <dgm:prSet presAssocID="{696D6904-6E5C-4988-8845-D5FD0DC7A4E0}" presName="Name96" presStyleLbl="parChTrans1D2" presStyleIdx="2" presStyleCnt="3"/>
      <dgm:spPr/>
      <dgm:t>
        <a:bodyPr/>
        <a:lstStyle/>
        <a:p>
          <a:endParaRPr lang="en-US"/>
        </a:p>
      </dgm:t>
    </dgm:pt>
    <dgm:pt modelId="{8A753F26-4931-4C16-A752-DF68110324DC}" type="pres">
      <dgm:prSet presAssocID="{0C9EA47B-9C70-407A-B343-1DD40AA233A1}" presName="hierRoot3" presStyleCnt="0">
        <dgm:presLayoutVars>
          <dgm:hierBranch val="init"/>
        </dgm:presLayoutVars>
      </dgm:prSet>
      <dgm:spPr/>
    </dgm:pt>
    <dgm:pt modelId="{61ABF31A-19A9-4950-BAC9-6ED4BA740B10}" type="pres">
      <dgm:prSet presAssocID="{0C9EA47B-9C70-407A-B343-1DD40AA233A1}" presName="rootComposite3" presStyleCnt="0"/>
      <dgm:spPr/>
    </dgm:pt>
    <dgm:pt modelId="{72AEE2AD-DE89-444C-A47E-84526EC62200}" type="pres">
      <dgm:prSet presAssocID="{0C9EA47B-9C70-407A-B343-1DD40AA233A1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385B1-987F-4370-A769-BA12B48CCB96}" type="pres">
      <dgm:prSet presAssocID="{0C9EA47B-9C70-407A-B343-1DD40AA233A1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6FD4E50-979A-45AB-899E-6E420B26B8EC}" type="pres">
      <dgm:prSet presAssocID="{0C9EA47B-9C70-407A-B343-1DD40AA233A1}" presName="rootConnector3" presStyleLbl="asst1" presStyleIdx="0" presStyleCnt="1"/>
      <dgm:spPr/>
      <dgm:t>
        <a:bodyPr/>
        <a:lstStyle/>
        <a:p>
          <a:endParaRPr lang="en-US"/>
        </a:p>
      </dgm:t>
    </dgm:pt>
    <dgm:pt modelId="{E78DDC87-2620-44B6-AFA4-816953AE5D96}" type="pres">
      <dgm:prSet presAssocID="{0C9EA47B-9C70-407A-B343-1DD40AA233A1}" presName="hierChild6" presStyleCnt="0"/>
      <dgm:spPr/>
    </dgm:pt>
    <dgm:pt modelId="{91C8D0EF-1810-4F07-B584-76A8AC08F642}" type="pres">
      <dgm:prSet presAssocID="{0C9EA47B-9C70-407A-B343-1DD40AA233A1}" presName="hierChild7" presStyleCnt="0"/>
      <dgm:spPr/>
    </dgm:pt>
  </dgm:ptLst>
  <dgm:cxnLst>
    <dgm:cxn modelId="{F7AB7132-94C8-4219-9DBC-D1A830249D8B}" type="presOf" srcId="{8DD5C1A7-9919-4C20-ADC7-4BA6ACF46777}" destId="{58B6A061-C2DE-4506-95AB-408A46EAC407}" srcOrd="0" destOrd="0" presId="urn:microsoft.com/office/officeart/2008/layout/NameandTitleOrganizationalChart"/>
    <dgm:cxn modelId="{CC0B2695-F1CB-476F-8B91-D7BD7B3E8AF9}" srcId="{96A92E3A-C72D-420F-A78D-4166D820C1A5}" destId="{86ED4D70-F5D6-4B3B-90BE-E5AE0456B53B}" srcOrd="2" destOrd="0" parTransId="{E53F3241-8714-4CFE-815E-7D0C2FBE26FE}" sibTransId="{6051E0BC-1AA5-4D86-AB05-C0FDFD9CE15B}"/>
    <dgm:cxn modelId="{598EB7D5-64C6-472B-BF03-AB0F0F12FDE3}" srcId="{96A92E3A-C72D-420F-A78D-4166D820C1A5}" destId="{0C9EA47B-9C70-407A-B343-1DD40AA233A1}" srcOrd="0" destOrd="0" parTransId="{696D6904-6E5C-4988-8845-D5FD0DC7A4E0}" sibTransId="{614DD4DA-6992-44A7-9E20-E02E35BCABAF}"/>
    <dgm:cxn modelId="{61DFDF49-DC9C-4595-8CA9-D3336A526FD0}" type="presOf" srcId="{BEE13060-AB1B-41EC-BBE7-61E3F6E061A5}" destId="{868FB6A3-9282-48C4-904F-80C256B9A4EE}" srcOrd="0" destOrd="0" presId="urn:microsoft.com/office/officeart/2008/layout/NameandTitleOrganizationalChart"/>
    <dgm:cxn modelId="{BAD46553-F77E-49C8-9774-C3BBF88F6170}" srcId="{96A92E3A-C72D-420F-A78D-4166D820C1A5}" destId="{462F3A41-DD8C-419B-A8D3-85FDFD77C3A8}" srcOrd="1" destOrd="0" parTransId="{9B9F2C8F-83DE-48C5-928A-182BFC4CC717}" sibTransId="{8DD5C1A7-9919-4C20-ADC7-4BA6ACF46777}"/>
    <dgm:cxn modelId="{40CBF543-6C27-4E27-A740-7FD4F7FA463D}" type="presOf" srcId="{6051E0BC-1AA5-4D86-AB05-C0FDFD9CE15B}" destId="{031E9281-076D-4D05-9C33-690CFE6F754D}" srcOrd="0" destOrd="0" presId="urn:microsoft.com/office/officeart/2008/layout/NameandTitleOrganizationalChart"/>
    <dgm:cxn modelId="{06FD8DE2-9A4D-4D61-837A-2A79C2915118}" srcId="{03710C23-ED41-42B9-B863-C3A8F9ABEEAF}" destId="{96A92E3A-C72D-420F-A78D-4166D820C1A5}" srcOrd="0" destOrd="0" parTransId="{02DAE14D-7CBC-4C58-A848-1F858D1C5A79}" sibTransId="{BEE13060-AB1B-41EC-BBE7-61E3F6E061A5}"/>
    <dgm:cxn modelId="{346C3431-5EFE-4948-B59F-62AD2D8CD745}" type="presOf" srcId="{696D6904-6E5C-4988-8845-D5FD0DC7A4E0}" destId="{9DA36917-40F6-4BB9-898F-DD09899A4561}" srcOrd="0" destOrd="0" presId="urn:microsoft.com/office/officeart/2008/layout/NameandTitleOrganizationalChart"/>
    <dgm:cxn modelId="{65712FD5-177A-46FA-B583-D2684761DB81}" type="presOf" srcId="{462F3A41-DD8C-419B-A8D3-85FDFD77C3A8}" destId="{79AC10DB-B176-4B2D-ABDC-8E4590E49419}" srcOrd="0" destOrd="0" presId="urn:microsoft.com/office/officeart/2008/layout/NameandTitleOrganizationalChart"/>
    <dgm:cxn modelId="{251F3894-8D83-4ED6-B9A6-E5F46796913B}" type="presOf" srcId="{614DD4DA-6992-44A7-9E20-E02E35BCABAF}" destId="{3B0385B1-987F-4370-A769-BA12B48CCB96}" srcOrd="0" destOrd="0" presId="urn:microsoft.com/office/officeart/2008/layout/NameandTitleOrganizationalChart"/>
    <dgm:cxn modelId="{237DF3ED-B853-49D5-B17B-15A073DB0BFE}" type="presOf" srcId="{86ED4D70-F5D6-4B3B-90BE-E5AE0456B53B}" destId="{5F7D3D55-CD40-48EE-AF22-FA64A076201A}" srcOrd="0" destOrd="0" presId="urn:microsoft.com/office/officeart/2008/layout/NameandTitleOrganizationalChart"/>
    <dgm:cxn modelId="{A8362677-EE8A-4E3A-A3C3-53FD3EDB9799}" type="presOf" srcId="{9B9F2C8F-83DE-48C5-928A-182BFC4CC717}" destId="{E42831D5-FA7E-41D5-89CD-40390DB4D786}" srcOrd="0" destOrd="0" presId="urn:microsoft.com/office/officeart/2008/layout/NameandTitleOrganizationalChart"/>
    <dgm:cxn modelId="{6B093A1E-275E-4901-8B4B-2C206E08868A}" type="presOf" srcId="{0C9EA47B-9C70-407A-B343-1DD40AA233A1}" destId="{56FD4E50-979A-45AB-899E-6E420B26B8EC}" srcOrd="1" destOrd="0" presId="urn:microsoft.com/office/officeart/2008/layout/NameandTitleOrganizationalChart"/>
    <dgm:cxn modelId="{97282604-A422-48FB-B8CD-DF251D57C1F3}" type="presOf" srcId="{462F3A41-DD8C-419B-A8D3-85FDFD77C3A8}" destId="{C30F0F92-2B81-4072-99BB-481650C3FC1A}" srcOrd="1" destOrd="0" presId="urn:microsoft.com/office/officeart/2008/layout/NameandTitleOrganizationalChart"/>
    <dgm:cxn modelId="{D88FD35E-6EDE-42AA-8A10-C2B492885BE7}" type="presOf" srcId="{96A92E3A-C72D-420F-A78D-4166D820C1A5}" destId="{C84EEA16-28CD-4CA5-AC30-94042B578B86}" srcOrd="1" destOrd="0" presId="urn:microsoft.com/office/officeart/2008/layout/NameandTitleOrganizationalChart"/>
    <dgm:cxn modelId="{CF4A80EA-6E33-4CB9-9A21-875C42062A10}" type="presOf" srcId="{0C9EA47B-9C70-407A-B343-1DD40AA233A1}" destId="{72AEE2AD-DE89-444C-A47E-84526EC62200}" srcOrd="0" destOrd="0" presId="urn:microsoft.com/office/officeart/2008/layout/NameandTitleOrganizationalChart"/>
    <dgm:cxn modelId="{1D7F642C-583F-4A52-A5A8-0464199BC97A}" type="presOf" srcId="{03710C23-ED41-42B9-B863-C3A8F9ABEEAF}" destId="{225C62BB-D99D-49A8-A015-1513C54B4B88}" srcOrd="0" destOrd="0" presId="urn:microsoft.com/office/officeart/2008/layout/NameandTitleOrganizationalChart"/>
    <dgm:cxn modelId="{312E8FCD-8D0E-4198-9885-E22A2A0ECE37}" type="presOf" srcId="{E53F3241-8714-4CFE-815E-7D0C2FBE26FE}" destId="{44F70096-4019-40EB-B0B8-7EBAF1E6743A}" srcOrd="0" destOrd="0" presId="urn:microsoft.com/office/officeart/2008/layout/NameandTitleOrganizationalChart"/>
    <dgm:cxn modelId="{1178D366-30FB-4D0D-BC24-F0A908EF5BC8}" type="presOf" srcId="{96A92E3A-C72D-420F-A78D-4166D820C1A5}" destId="{56203A40-9D01-4726-ACFD-5DD834271CA4}" srcOrd="0" destOrd="0" presId="urn:microsoft.com/office/officeart/2008/layout/NameandTitleOrganizationalChart"/>
    <dgm:cxn modelId="{7C138891-2791-4915-8F43-CEF466F270C0}" type="presOf" srcId="{86ED4D70-F5D6-4B3B-90BE-E5AE0456B53B}" destId="{7BCD8C64-14E0-46F1-962B-63EF6C39731B}" srcOrd="1" destOrd="0" presId="urn:microsoft.com/office/officeart/2008/layout/NameandTitleOrganizationalChart"/>
    <dgm:cxn modelId="{197EC92A-35E9-4748-9E98-7DDFC1410EAD}" type="presParOf" srcId="{225C62BB-D99D-49A8-A015-1513C54B4B88}" destId="{49E789A2-7E55-4428-9573-2AA759288A9B}" srcOrd="0" destOrd="0" presId="urn:microsoft.com/office/officeart/2008/layout/NameandTitleOrganizationalChart"/>
    <dgm:cxn modelId="{34FC06E1-58EB-43B6-B7EE-F75CB405A946}" type="presParOf" srcId="{49E789A2-7E55-4428-9573-2AA759288A9B}" destId="{45DC9586-77C8-4146-AF37-8BE7391D573E}" srcOrd="0" destOrd="0" presId="urn:microsoft.com/office/officeart/2008/layout/NameandTitleOrganizationalChart"/>
    <dgm:cxn modelId="{7DAA8555-BDEB-4C16-AA49-A7EE85FCE8D4}" type="presParOf" srcId="{45DC9586-77C8-4146-AF37-8BE7391D573E}" destId="{56203A40-9D01-4726-ACFD-5DD834271CA4}" srcOrd="0" destOrd="0" presId="urn:microsoft.com/office/officeart/2008/layout/NameandTitleOrganizationalChart"/>
    <dgm:cxn modelId="{98ABD06C-956E-4DA2-BDD6-F7B3D20764D5}" type="presParOf" srcId="{45DC9586-77C8-4146-AF37-8BE7391D573E}" destId="{868FB6A3-9282-48C4-904F-80C256B9A4EE}" srcOrd="1" destOrd="0" presId="urn:microsoft.com/office/officeart/2008/layout/NameandTitleOrganizationalChart"/>
    <dgm:cxn modelId="{EC8FC02D-49F6-4A56-AEA0-4CEFFBC7F8A7}" type="presParOf" srcId="{45DC9586-77C8-4146-AF37-8BE7391D573E}" destId="{C84EEA16-28CD-4CA5-AC30-94042B578B86}" srcOrd="2" destOrd="0" presId="urn:microsoft.com/office/officeart/2008/layout/NameandTitleOrganizationalChart"/>
    <dgm:cxn modelId="{3C55D859-C40B-4475-A588-AE23FF0319AE}" type="presParOf" srcId="{49E789A2-7E55-4428-9573-2AA759288A9B}" destId="{04BCBAA1-0F9B-43E2-A8EF-235396F6FD2F}" srcOrd="1" destOrd="0" presId="urn:microsoft.com/office/officeart/2008/layout/NameandTitleOrganizationalChart"/>
    <dgm:cxn modelId="{E6D57528-7C16-4CA8-A050-B3ED3AA200B4}" type="presParOf" srcId="{04BCBAA1-0F9B-43E2-A8EF-235396F6FD2F}" destId="{E42831D5-FA7E-41D5-89CD-40390DB4D786}" srcOrd="0" destOrd="0" presId="urn:microsoft.com/office/officeart/2008/layout/NameandTitleOrganizationalChart"/>
    <dgm:cxn modelId="{74F592C7-7A7C-4F19-B21C-D92D403A1900}" type="presParOf" srcId="{04BCBAA1-0F9B-43E2-A8EF-235396F6FD2F}" destId="{501958F7-83A9-48DD-BE35-81D18C1794B1}" srcOrd="1" destOrd="0" presId="urn:microsoft.com/office/officeart/2008/layout/NameandTitleOrganizationalChart"/>
    <dgm:cxn modelId="{F8DC8D04-C429-4841-AB60-B189FD5F4596}" type="presParOf" srcId="{501958F7-83A9-48DD-BE35-81D18C1794B1}" destId="{B02397D0-0177-4F9B-8219-FC6A8D6BBC63}" srcOrd="0" destOrd="0" presId="urn:microsoft.com/office/officeart/2008/layout/NameandTitleOrganizationalChart"/>
    <dgm:cxn modelId="{94DF09B7-78C2-4E58-ADE6-714FA5FE3B24}" type="presParOf" srcId="{B02397D0-0177-4F9B-8219-FC6A8D6BBC63}" destId="{79AC10DB-B176-4B2D-ABDC-8E4590E49419}" srcOrd="0" destOrd="0" presId="urn:microsoft.com/office/officeart/2008/layout/NameandTitleOrganizationalChart"/>
    <dgm:cxn modelId="{ED352E6F-CFC6-4CFA-ACE5-9331D800EF86}" type="presParOf" srcId="{B02397D0-0177-4F9B-8219-FC6A8D6BBC63}" destId="{58B6A061-C2DE-4506-95AB-408A46EAC407}" srcOrd="1" destOrd="0" presId="urn:microsoft.com/office/officeart/2008/layout/NameandTitleOrganizationalChart"/>
    <dgm:cxn modelId="{3BC12086-2105-4BCF-8AD0-E1DC66CCA73A}" type="presParOf" srcId="{B02397D0-0177-4F9B-8219-FC6A8D6BBC63}" destId="{C30F0F92-2B81-4072-99BB-481650C3FC1A}" srcOrd="2" destOrd="0" presId="urn:microsoft.com/office/officeart/2008/layout/NameandTitleOrganizationalChart"/>
    <dgm:cxn modelId="{EB08478C-4E7F-4F22-8838-8A4CBA5B5697}" type="presParOf" srcId="{501958F7-83A9-48DD-BE35-81D18C1794B1}" destId="{1C9118FB-EEFD-413E-998B-1D47A6A26A3F}" srcOrd="1" destOrd="0" presId="urn:microsoft.com/office/officeart/2008/layout/NameandTitleOrganizationalChart"/>
    <dgm:cxn modelId="{C35094E6-3CAC-474F-9359-330FAF06EA09}" type="presParOf" srcId="{501958F7-83A9-48DD-BE35-81D18C1794B1}" destId="{FFC3980F-9DDB-4506-BA4A-79F245F752FF}" srcOrd="2" destOrd="0" presId="urn:microsoft.com/office/officeart/2008/layout/NameandTitleOrganizationalChart"/>
    <dgm:cxn modelId="{3B1B6189-F5C7-4052-A813-94062C964830}" type="presParOf" srcId="{04BCBAA1-0F9B-43E2-A8EF-235396F6FD2F}" destId="{44F70096-4019-40EB-B0B8-7EBAF1E6743A}" srcOrd="2" destOrd="0" presId="urn:microsoft.com/office/officeart/2008/layout/NameandTitleOrganizationalChart"/>
    <dgm:cxn modelId="{F28D397F-C6FA-41B6-A2DA-AA6617667384}" type="presParOf" srcId="{04BCBAA1-0F9B-43E2-A8EF-235396F6FD2F}" destId="{735E530E-CC43-46ED-BA52-D569A4A5500F}" srcOrd="3" destOrd="0" presId="urn:microsoft.com/office/officeart/2008/layout/NameandTitleOrganizationalChart"/>
    <dgm:cxn modelId="{FE4CD13C-AA6A-4503-A77F-1E106234E4E4}" type="presParOf" srcId="{735E530E-CC43-46ED-BA52-D569A4A5500F}" destId="{98FD9705-59B1-40DE-877D-ADA6D34D4CB6}" srcOrd="0" destOrd="0" presId="urn:microsoft.com/office/officeart/2008/layout/NameandTitleOrganizationalChart"/>
    <dgm:cxn modelId="{9A1012E7-D413-4A0F-ADE8-DFDADE976FA6}" type="presParOf" srcId="{98FD9705-59B1-40DE-877D-ADA6D34D4CB6}" destId="{5F7D3D55-CD40-48EE-AF22-FA64A076201A}" srcOrd="0" destOrd="0" presId="urn:microsoft.com/office/officeart/2008/layout/NameandTitleOrganizationalChart"/>
    <dgm:cxn modelId="{EA4D2DF2-A7FB-48C4-97BC-99AEEE062D09}" type="presParOf" srcId="{98FD9705-59B1-40DE-877D-ADA6D34D4CB6}" destId="{031E9281-076D-4D05-9C33-690CFE6F754D}" srcOrd="1" destOrd="0" presId="urn:microsoft.com/office/officeart/2008/layout/NameandTitleOrganizationalChart"/>
    <dgm:cxn modelId="{E9AA6281-861D-4916-BE32-DE66E1BCF307}" type="presParOf" srcId="{98FD9705-59B1-40DE-877D-ADA6D34D4CB6}" destId="{7BCD8C64-14E0-46F1-962B-63EF6C39731B}" srcOrd="2" destOrd="0" presId="urn:microsoft.com/office/officeart/2008/layout/NameandTitleOrganizationalChart"/>
    <dgm:cxn modelId="{D2C8A44D-D914-4821-9C57-51D4174C23B7}" type="presParOf" srcId="{735E530E-CC43-46ED-BA52-D569A4A5500F}" destId="{BBA225DE-9C7A-4362-AA97-2689D16A6CE5}" srcOrd="1" destOrd="0" presId="urn:microsoft.com/office/officeart/2008/layout/NameandTitleOrganizationalChart"/>
    <dgm:cxn modelId="{1572EA61-5E66-4271-967C-8C60C0EBB00F}" type="presParOf" srcId="{735E530E-CC43-46ED-BA52-D569A4A5500F}" destId="{7345F4CA-5387-4117-88B5-452695D17A84}" srcOrd="2" destOrd="0" presId="urn:microsoft.com/office/officeart/2008/layout/NameandTitleOrganizationalChart"/>
    <dgm:cxn modelId="{B1FF9C06-6B87-4EF1-8F7C-5C5CFCBBDC59}" type="presParOf" srcId="{49E789A2-7E55-4428-9573-2AA759288A9B}" destId="{96ECB928-1C09-4F54-B952-E91DB945664F}" srcOrd="2" destOrd="0" presId="urn:microsoft.com/office/officeart/2008/layout/NameandTitleOrganizationalChart"/>
    <dgm:cxn modelId="{8FB01055-5D34-491E-B890-EDFEE7E4D9A1}" type="presParOf" srcId="{96ECB928-1C09-4F54-B952-E91DB945664F}" destId="{9DA36917-40F6-4BB9-898F-DD09899A4561}" srcOrd="0" destOrd="0" presId="urn:microsoft.com/office/officeart/2008/layout/NameandTitleOrganizationalChart"/>
    <dgm:cxn modelId="{ADB5BAAF-3484-4BC3-ACA3-B0066717D046}" type="presParOf" srcId="{96ECB928-1C09-4F54-B952-E91DB945664F}" destId="{8A753F26-4931-4C16-A752-DF68110324DC}" srcOrd="1" destOrd="0" presId="urn:microsoft.com/office/officeart/2008/layout/NameandTitleOrganizationalChart"/>
    <dgm:cxn modelId="{BCB05BAC-636E-4767-940D-0D218CD18DC6}" type="presParOf" srcId="{8A753F26-4931-4C16-A752-DF68110324DC}" destId="{61ABF31A-19A9-4950-BAC9-6ED4BA740B10}" srcOrd="0" destOrd="0" presId="urn:microsoft.com/office/officeart/2008/layout/NameandTitleOrganizationalChart"/>
    <dgm:cxn modelId="{FE17C90D-35D7-43D3-B542-6145FA5DA609}" type="presParOf" srcId="{61ABF31A-19A9-4950-BAC9-6ED4BA740B10}" destId="{72AEE2AD-DE89-444C-A47E-84526EC62200}" srcOrd="0" destOrd="0" presId="urn:microsoft.com/office/officeart/2008/layout/NameandTitleOrganizationalChart"/>
    <dgm:cxn modelId="{EA9BCEDE-5928-4458-B598-F74DBC4E5363}" type="presParOf" srcId="{61ABF31A-19A9-4950-BAC9-6ED4BA740B10}" destId="{3B0385B1-987F-4370-A769-BA12B48CCB96}" srcOrd="1" destOrd="0" presId="urn:microsoft.com/office/officeart/2008/layout/NameandTitleOrganizationalChart"/>
    <dgm:cxn modelId="{EF9FDF22-28C0-4F24-AA36-73C50F24902E}" type="presParOf" srcId="{61ABF31A-19A9-4950-BAC9-6ED4BA740B10}" destId="{56FD4E50-979A-45AB-899E-6E420B26B8EC}" srcOrd="2" destOrd="0" presId="urn:microsoft.com/office/officeart/2008/layout/NameandTitleOrganizationalChart"/>
    <dgm:cxn modelId="{E7A90487-5255-422F-B153-C37EA96164F3}" type="presParOf" srcId="{8A753F26-4931-4C16-A752-DF68110324DC}" destId="{E78DDC87-2620-44B6-AFA4-816953AE5D96}" srcOrd="1" destOrd="0" presId="urn:microsoft.com/office/officeart/2008/layout/NameandTitleOrganizationalChart"/>
    <dgm:cxn modelId="{9FA9E7A3-BB2D-4797-B448-12F09A715979}" type="presParOf" srcId="{8A753F26-4931-4C16-A752-DF68110324DC}" destId="{91C8D0EF-1810-4F07-B584-76A8AC08F64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AC457E-C01A-48B0-93E9-E094311192DA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C041EB-2090-484C-9661-9B84FB786D4D}">
      <dgm:prSet phldrT="[Texto]"/>
      <dgm:spPr/>
      <dgm:t>
        <a:bodyPr/>
        <a:lstStyle/>
        <a:p>
          <a:r>
            <a:rPr lang="es-MX" dirty="0" smtClean="0"/>
            <a:t>Director</a:t>
          </a:r>
          <a:r>
            <a:rPr lang="es-MX" baseline="0" dirty="0" smtClean="0"/>
            <a:t> Académico</a:t>
          </a:r>
          <a:endParaRPr lang="en-US" dirty="0"/>
        </a:p>
      </dgm:t>
    </dgm:pt>
    <dgm:pt modelId="{1458B445-9B7F-4EF5-80E8-E2DCA1E7624D}" type="parTrans" cxnId="{3A97C045-32F5-445B-B042-8B6B4A0046CF}">
      <dgm:prSet/>
      <dgm:spPr/>
      <dgm:t>
        <a:bodyPr/>
        <a:lstStyle/>
        <a:p>
          <a:endParaRPr lang="en-US"/>
        </a:p>
      </dgm:t>
    </dgm:pt>
    <dgm:pt modelId="{D68C1473-7BC1-4514-A7E9-F138BD9B81BD}" type="sibTrans" cxnId="{3A97C045-32F5-445B-B042-8B6B4A0046CF}">
      <dgm:prSet/>
      <dgm:spPr/>
      <dgm:t>
        <a:bodyPr/>
        <a:lstStyle/>
        <a:p>
          <a:r>
            <a:rPr lang="es-MX" dirty="0" smtClean="0"/>
            <a:t>Guadalupe Vega</a:t>
          </a:r>
          <a:endParaRPr lang="en-US" dirty="0"/>
        </a:p>
      </dgm:t>
    </dgm:pt>
    <dgm:pt modelId="{4A76B392-731E-4121-859F-06A9C99992A2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dirty="0" smtClean="0"/>
            <a:t>Control Escolar</a:t>
          </a:r>
          <a:endParaRPr lang="en-US" dirty="0"/>
        </a:p>
      </dgm:t>
    </dgm:pt>
    <dgm:pt modelId="{7C4509E0-3B44-4578-9428-7C95D6A9AF02}" type="parTrans" cxnId="{D80495EB-B7B5-4163-B01E-71047943D878}">
      <dgm:prSet/>
      <dgm:spPr/>
      <dgm:t>
        <a:bodyPr/>
        <a:lstStyle/>
        <a:p>
          <a:endParaRPr lang="en-US"/>
        </a:p>
      </dgm:t>
    </dgm:pt>
    <dgm:pt modelId="{674B8EB2-EF5A-4987-9059-12A65A606CAB}" type="sibTrans" cxnId="{D80495EB-B7B5-4163-B01E-71047943D878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Cristal </a:t>
          </a:r>
          <a:r>
            <a:rPr lang="es-MX" dirty="0" err="1" smtClean="0"/>
            <a:t>Burciaga</a:t>
          </a:r>
          <a:endParaRPr lang="en-US" dirty="0"/>
        </a:p>
      </dgm:t>
    </dgm:pt>
    <dgm:pt modelId="{8B6231F6-B412-40FC-8EFD-92E46D217F58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dirty="0" smtClean="0"/>
            <a:t>Gestión Académica</a:t>
          </a:r>
          <a:endParaRPr lang="en-US" dirty="0"/>
        </a:p>
      </dgm:t>
    </dgm:pt>
    <dgm:pt modelId="{356DDBEF-7B96-459F-838E-A2B25653B814}" type="parTrans" cxnId="{F7A853C7-4ADA-48B2-AAB1-E0B63DE6A46A}">
      <dgm:prSet/>
      <dgm:spPr/>
      <dgm:t>
        <a:bodyPr/>
        <a:lstStyle/>
        <a:p>
          <a:endParaRPr lang="en-US"/>
        </a:p>
      </dgm:t>
    </dgm:pt>
    <dgm:pt modelId="{D398CC46-C978-4491-BA2C-C919291B14B9}" type="sibTrans" cxnId="{F7A853C7-4ADA-48B2-AAB1-E0B63DE6A46A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Roberto Sánchez</a:t>
          </a:r>
          <a:endParaRPr lang="en-US" dirty="0"/>
        </a:p>
      </dgm:t>
    </dgm:pt>
    <dgm:pt modelId="{B7DFCE25-8B98-46AC-9399-3C9D25A8BF32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dirty="0" smtClean="0"/>
            <a:t>Supervisión Académico</a:t>
          </a:r>
          <a:endParaRPr lang="en-US" dirty="0"/>
        </a:p>
      </dgm:t>
    </dgm:pt>
    <dgm:pt modelId="{EC7C1861-207A-48CE-AC4B-329A86B908F0}" type="parTrans" cxnId="{68EDDBC9-DFC7-41ED-8EAE-56861E3AEF9F}">
      <dgm:prSet/>
      <dgm:spPr/>
      <dgm:t>
        <a:bodyPr/>
        <a:lstStyle/>
        <a:p>
          <a:endParaRPr lang="en-US"/>
        </a:p>
      </dgm:t>
    </dgm:pt>
    <dgm:pt modelId="{05FB3D00-5DB7-4F8F-B291-65714B46ED56}" type="sibTrans" cxnId="{68EDDBC9-DFC7-41ED-8EAE-56861E3AEF9F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Manuel Escobar</a:t>
          </a:r>
          <a:endParaRPr lang="en-US" dirty="0"/>
        </a:p>
      </dgm:t>
    </dgm:pt>
    <dgm:pt modelId="{898AC75A-9176-4F9D-9934-BD4A4897473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MX" dirty="0" smtClean="0"/>
            <a:t>Supervisión Académico</a:t>
          </a:r>
          <a:endParaRPr lang="en-US" dirty="0"/>
        </a:p>
      </dgm:t>
    </dgm:pt>
    <dgm:pt modelId="{DB589233-767C-48C4-8FAA-4A4E2582BAEB}" type="parTrans" cxnId="{F9F0F8D0-49B3-4EF1-A8E1-634B5843600F}">
      <dgm:prSet/>
      <dgm:spPr/>
      <dgm:t>
        <a:bodyPr/>
        <a:lstStyle/>
        <a:p>
          <a:endParaRPr lang="en-US"/>
        </a:p>
      </dgm:t>
    </dgm:pt>
    <dgm:pt modelId="{8A28D578-9333-4165-AE45-473F4DDD87D5}" type="sibTrans" cxnId="{F9F0F8D0-49B3-4EF1-A8E1-634B5843600F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Eduardo Gutiérrez</a:t>
          </a:r>
          <a:endParaRPr lang="en-US" dirty="0"/>
        </a:p>
      </dgm:t>
    </dgm:pt>
    <dgm:pt modelId="{BF2A1B21-34E3-4893-AC99-40B705CD564E}" type="pres">
      <dgm:prSet presAssocID="{55AC457E-C01A-48B0-93E9-E094311192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BCD207-EFC7-48A9-A251-22944BB7D5F6}" type="pres">
      <dgm:prSet presAssocID="{7AC041EB-2090-484C-9661-9B84FB786D4D}" presName="hierRoot1" presStyleCnt="0">
        <dgm:presLayoutVars>
          <dgm:hierBranch val="init"/>
        </dgm:presLayoutVars>
      </dgm:prSet>
      <dgm:spPr/>
    </dgm:pt>
    <dgm:pt modelId="{52D5387B-5126-4C5E-A5C4-B48AD53DC3FF}" type="pres">
      <dgm:prSet presAssocID="{7AC041EB-2090-484C-9661-9B84FB786D4D}" presName="rootComposite1" presStyleCnt="0"/>
      <dgm:spPr/>
    </dgm:pt>
    <dgm:pt modelId="{E884D997-B574-4105-B7C0-06A49FE2A5D4}" type="pres">
      <dgm:prSet presAssocID="{7AC041EB-2090-484C-9661-9B84FB786D4D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8393878-0C7A-46FE-89C1-124E6C2C8A7E}" type="pres">
      <dgm:prSet presAssocID="{7AC041EB-2090-484C-9661-9B84FB786D4D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84A991-B89F-4AEB-B80A-A745E0AE3F5B}" type="pres">
      <dgm:prSet presAssocID="{7AC041EB-2090-484C-9661-9B84FB786D4D}" presName="rootConnector1" presStyleLbl="node1" presStyleIdx="0" presStyleCnt="4"/>
      <dgm:spPr/>
      <dgm:t>
        <a:bodyPr/>
        <a:lstStyle/>
        <a:p>
          <a:endParaRPr lang="en-US"/>
        </a:p>
      </dgm:t>
    </dgm:pt>
    <dgm:pt modelId="{F59023D0-A69E-4633-A7C4-6721AB0BAB70}" type="pres">
      <dgm:prSet presAssocID="{7AC041EB-2090-484C-9661-9B84FB786D4D}" presName="hierChild2" presStyleCnt="0"/>
      <dgm:spPr/>
    </dgm:pt>
    <dgm:pt modelId="{14239DB3-EFD9-47CF-8B19-EBE20E0E5808}" type="pres">
      <dgm:prSet presAssocID="{7C4509E0-3B44-4578-9428-7C95D6A9AF0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C7885B27-01D5-45AE-BB89-475C72FB7B8D}" type="pres">
      <dgm:prSet presAssocID="{4A76B392-731E-4121-859F-06A9C99992A2}" presName="hierRoot2" presStyleCnt="0">
        <dgm:presLayoutVars>
          <dgm:hierBranch val="init"/>
        </dgm:presLayoutVars>
      </dgm:prSet>
      <dgm:spPr/>
    </dgm:pt>
    <dgm:pt modelId="{B9CB4B1F-90F7-4F0C-9D66-05261C90A4DF}" type="pres">
      <dgm:prSet presAssocID="{4A76B392-731E-4121-859F-06A9C99992A2}" presName="rootComposite" presStyleCnt="0"/>
      <dgm:spPr/>
    </dgm:pt>
    <dgm:pt modelId="{F15939C8-37F0-46BC-82E6-3A7D22F84348}" type="pres">
      <dgm:prSet presAssocID="{4A76B392-731E-4121-859F-06A9C99992A2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5F7F0CA-D31C-4E37-B418-151A5EF20EF0}" type="pres">
      <dgm:prSet presAssocID="{4A76B392-731E-4121-859F-06A9C99992A2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8AEE0F2-C0FA-4F3E-9D84-AD17B7686A67}" type="pres">
      <dgm:prSet presAssocID="{4A76B392-731E-4121-859F-06A9C99992A2}" presName="rootConnector" presStyleLbl="node2" presStyleIdx="0" presStyleCnt="0"/>
      <dgm:spPr/>
      <dgm:t>
        <a:bodyPr/>
        <a:lstStyle/>
        <a:p>
          <a:endParaRPr lang="en-US"/>
        </a:p>
      </dgm:t>
    </dgm:pt>
    <dgm:pt modelId="{DD7A4596-EC25-48F4-AFCE-D1E1F64F4EB8}" type="pres">
      <dgm:prSet presAssocID="{4A76B392-731E-4121-859F-06A9C99992A2}" presName="hierChild4" presStyleCnt="0"/>
      <dgm:spPr/>
    </dgm:pt>
    <dgm:pt modelId="{CD6A6706-D3A2-413B-BD89-1801D81B7624}" type="pres">
      <dgm:prSet presAssocID="{4A76B392-731E-4121-859F-06A9C99992A2}" presName="hierChild5" presStyleCnt="0"/>
      <dgm:spPr/>
    </dgm:pt>
    <dgm:pt modelId="{B12342B6-E341-42AA-AE8A-339B3BCF099E}" type="pres">
      <dgm:prSet presAssocID="{356DDBEF-7B96-459F-838E-A2B25653B814}" presName="Name37" presStyleLbl="parChTrans1D2" presStyleIdx="1" presStyleCnt="4"/>
      <dgm:spPr/>
      <dgm:t>
        <a:bodyPr/>
        <a:lstStyle/>
        <a:p>
          <a:endParaRPr lang="en-US"/>
        </a:p>
      </dgm:t>
    </dgm:pt>
    <dgm:pt modelId="{B30270D2-8A38-4E8B-8E7D-49B253A936D6}" type="pres">
      <dgm:prSet presAssocID="{8B6231F6-B412-40FC-8EFD-92E46D217F58}" presName="hierRoot2" presStyleCnt="0">
        <dgm:presLayoutVars>
          <dgm:hierBranch val="init"/>
        </dgm:presLayoutVars>
      </dgm:prSet>
      <dgm:spPr/>
    </dgm:pt>
    <dgm:pt modelId="{BEA82ACD-6059-4903-8C02-6AC830DD8699}" type="pres">
      <dgm:prSet presAssocID="{8B6231F6-B412-40FC-8EFD-92E46D217F58}" presName="rootComposite" presStyleCnt="0"/>
      <dgm:spPr/>
    </dgm:pt>
    <dgm:pt modelId="{FEFE1291-D307-4F44-9F24-AFC6459374AA}" type="pres">
      <dgm:prSet presAssocID="{8B6231F6-B412-40FC-8EFD-92E46D217F58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9ED39D6-8F0F-4748-8130-766BD7EF40B4}" type="pres">
      <dgm:prSet presAssocID="{8B6231F6-B412-40FC-8EFD-92E46D217F58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FB781AF-7825-4CE8-A87F-CE5462F880C0}" type="pres">
      <dgm:prSet presAssocID="{8B6231F6-B412-40FC-8EFD-92E46D217F58}" presName="rootConnector" presStyleLbl="node2" presStyleIdx="0" presStyleCnt="0"/>
      <dgm:spPr/>
      <dgm:t>
        <a:bodyPr/>
        <a:lstStyle/>
        <a:p>
          <a:endParaRPr lang="en-US"/>
        </a:p>
      </dgm:t>
    </dgm:pt>
    <dgm:pt modelId="{68853A6A-77AB-4279-864A-85A3C494DAFB}" type="pres">
      <dgm:prSet presAssocID="{8B6231F6-B412-40FC-8EFD-92E46D217F58}" presName="hierChild4" presStyleCnt="0"/>
      <dgm:spPr/>
    </dgm:pt>
    <dgm:pt modelId="{F0D8EA30-C023-4B9E-9524-E0B5CCCA3506}" type="pres">
      <dgm:prSet presAssocID="{8B6231F6-B412-40FC-8EFD-92E46D217F58}" presName="hierChild5" presStyleCnt="0"/>
      <dgm:spPr/>
    </dgm:pt>
    <dgm:pt modelId="{B530DF5F-ECB8-47FB-8321-9349AB1F56E8}" type="pres">
      <dgm:prSet presAssocID="{EC7C1861-207A-48CE-AC4B-329A86B908F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CF5CB1C-E4C7-4F4D-8DDC-66DEF84C6575}" type="pres">
      <dgm:prSet presAssocID="{B7DFCE25-8B98-46AC-9399-3C9D25A8BF32}" presName="hierRoot2" presStyleCnt="0">
        <dgm:presLayoutVars>
          <dgm:hierBranch val="r"/>
        </dgm:presLayoutVars>
      </dgm:prSet>
      <dgm:spPr/>
    </dgm:pt>
    <dgm:pt modelId="{54FD0D4B-5905-4AEF-8C15-948F13808682}" type="pres">
      <dgm:prSet presAssocID="{B7DFCE25-8B98-46AC-9399-3C9D25A8BF32}" presName="rootComposite" presStyleCnt="0"/>
      <dgm:spPr/>
    </dgm:pt>
    <dgm:pt modelId="{1B7957AA-BE2C-42A0-98E8-1ED913572B8C}" type="pres">
      <dgm:prSet presAssocID="{B7DFCE25-8B98-46AC-9399-3C9D25A8BF32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FD015C9-0316-46C6-A1CA-F114BEEFE3ED}" type="pres">
      <dgm:prSet presAssocID="{B7DFCE25-8B98-46AC-9399-3C9D25A8BF32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3A83DFD-3659-4CFF-B590-23CAEC56871E}" type="pres">
      <dgm:prSet presAssocID="{B7DFCE25-8B98-46AC-9399-3C9D25A8BF32}" presName="rootConnector" presStyleLbl="node2" presStyleIdx="0" presStyleCnt="0"/>
      <dgm:spPr/>
      <dgm:t>
        <a:bodyPr/>
        <a:lstStyle/>
        <a:p>
          <a:endParaRPr lang="en-US"/>
        </a:p>
      </dgm:t>
    </dgm:pt>
    <dgm:pt modelId="{6742314F-03D2-401E-BCB0-AF3229081ED6}" type="pres">
      <dgm:prSet presAssocID="{B7DFCE25-8B98-46AC-9399-3C9D25A8BF32}" presName="hierChild4" presStyleCnt="0"/>
      <dgm:spPr/>
    </dgm:pt>
    <dgm:pt modelId="{B21A3AC1-95B0-41C7-BE70-77242A2C8C58}" type="pres">
      <dgm:prSet presAssocID="{B7DFCE25-8B98-46AC-9399-3C9D25A8BF32}" presName="hierChild5" presStyleCnt="0"/>
      <dgm:spPr/>
    </dgm:pt>
    <dgm:pt modelId="{20CBAD86-E67A-49A4-84B1-7F86F6770A38}" type="pres">
      <dgm:prSet presAssocID="{DB589233-767C-48C4-8FAA-4A4E2582BAEB}" presName="Name37" presStyleLbl="parChTrans1D2" presStyleIdx="3" presStyleCnt="4"/>
      <dgm:spPr/>
      <dgm:t>
        <a:bodyPr/>
        <a:lstStyle/>
        <a:p>
          <a:endParaRPr lang="en-US"/>
        </a:p>
      </dgm:t>
    </dgm:pt>
    <dgm:pt modelId="{B85AF2FC-9B0D-4D88-B28F-9F7668540ADA}" type="pres">
      <dgm:prSet presAssocID="{898AC75A-9176-4F9D-9934-BD4A4897473F}" presName="hierRoot2" presStyleCnt="0">
        <dgm:presLayoutVars>
          <dgm:hierBranch val="r"/>
        </dgm:presLayoutVars>
      </dgm:prSet>
      <dgm:spPr/>
    </dgm:pt>
    <dgm:pt modelId="{9B7BB3EC-75E7-4B0E-B04C-C2AD2FFD1649}" type="pres">
      <dgm:prSet presAssocID="{898AC75A-9176-4F9D-9934-BD4A4897473F}" presName="rootComposite" presStyleCnt="0"/>
      <dgm:spPr/>
    </dgm:pt>
    <dgm:pt modelId="{6051ED20-7587-4EA5-8FD8-0C1F20620249}" type="pres">
      <dgm:prSet presAssocID="{898AC75A-9176-4F9D-9934-BD4A4897473F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91851BA-F09E-423A-865E-54C96A81C929}" type="pres">
      <dgm:prSet presAssocID="{898AC75A-9176-4F9D-9934-BD4A4897473F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65B0B39-E905-4396-B4AE-D3F351102316}" type="pres">
      <dgm:prSet presAssocID="{898AC75A-9176-4F9D-9934-BD4A4897473F}" presName="rootConnector" presStyleLbl="node2" presStyleIdx="0" presStyleCnt="0"/>
      <dgm:spPr/>
      <dgm:t>
        <a:bodyPr/>
        <a:lstStyle/>
        <a:p>
          <a:endParaRPr lang="en-US"/>
        </a:p>
      </dgm:t>
    </dgm:pt>
    <dgm:pt modelId="{FD187846-6AD7-48D0-BA3B-5E5C220C35A8}" type="pres">
      <dgm:prSet presAssocID="{898AC75A-9176-4F9D-9934-BD4A4897473F}" presName="hierChild4" presStyleCnt="0"/>
      <dgm:spPr/>
    </dgm:pt>
    <dgm:pt modelId="{A480C248-4ECE-4B2C-B7CA-2D86E7643E85}" type="pres">
      <dgm:prSet presAssocID="{898AC75A-9176-4F9D-9934-BD4A4897473F}" presName="hierChild5" presStyleCnt="0"/>
      <dgm:spPr/>
    </dgm:pt>
    <dgm:pt modelId="{2F9F9AE4-F7A8-482A-91DC-BF128E2B6B9C}" type="pres">
      <dgm:prSet presAssocID="{7AC041EB-2090-484C-9661-9B84FB786D4D}" presName="hierChild3" presStyleCnt="0"/>
      <dgm:spPr/>
    </dgm:pt>
  </dgm:ptLst>
  <dgm:cxnLst>
    <dgm:cxn modelId="{F7A853C7-4ADA-48B2-AAB1-E0B63DE6A46A}" srcId="{7AC041EB-2090-484C-9661-9B84FB786D4D}" destId="{8B6231F6-B412-40FC-8EFD-92E46D217F58}" srcOrd="1" destOrd="0" parTransId="{356DDBEF-7B96-459F-838E-A2B25653B814}" sibTransId="{D398CC46-C978-4491-BA2C-C919291B14B9}"/>
    <dgm:cxn modelId="{4D73FF10-386E-43AD-977F-BC75709841CB}" type="presOf" srcId="{D398CC46-C978-4491-BA2C-C919291B14B9}" destId="{89ED39D6-8F0F-4748-8130-766BD7EF40B4}" srcOrd="0" destOrd="0" presId="urn:microsoft.com/office/officeart/2008/layout/NameandTitleOrganizationalChart"/>
    <dgm:cxn modelId="{A1602159-484A-407F-B534-AB1368BD2A0D}" type="presOf" srcId="{8B6231F6-B412-40FC-8EFD-92E46D217F58}" destId="{FEFE1291-D307-4F44-9F24-AFC6459374AA}" srcOrd="0" destOrd="0" presId="urn:microsoft.com/office/officeart/2008/layout/NameandTitleOrganizationalChart"/>
    <dgm:cxn modelId="{68EDDBC9-DFC7-41ED-8EAE-56861E3AEF9F}" srcId="{7AC041EB-2090-484C-9661-9B84FB786D4D}" destId="{B7DFCE25-8B98-46AC-9399-3C9D25A8BF32}" srcOrd="2" destOrd="0" parTransId="{EC7C1861-207A-48CE-AC4B-329A86B908F0}" sibTransId="{05FB3D00-5DB7-4F8F-B291-65714B46ED56}"/>
    <dgm:cxn modelId="{3918EAFF-C795-4C28-B02D-AE5D324F004E}" type="presOf" srcId="{4A76B392-731E-4121-859F-06A9C99992A2}" destId="{38AEE0F2-C0FA-4F3E-9D84-AD17B7686A67}" srcOrd="1" destOrd="0" presId="urn:microsoft.com/office/officeart/2008/layout/NameandTitleOrganizationalChart"/>
    <dgm:cxn modelId="{077122CA-4095-49F5-B1D8-C8E08AD4C1FE}" type="presOf" srcId="{7AC041EB-2090-484C-9661-9B84FB786D4D}" destId="{E884D997-B574-4105-B7C0-06A49FE2A5D4}" srcOrd="0" destOrd="0" presId="urn:microsoft.com/office/officeart/2008/layout/NameandTitleOrganizationalChart"/>
    <dgm:cxn modelId="{F04517C1-8AB8-41B3-B2DF-344DB8BA6883}" type="presOf" srcId="{05FB3D00-5DB7-4F8F-B291-65714B46ED56}" destId="{0FD015C9-0316-46C6-A1CA-F114BEEFE3ED}" srcOrd="0" destOrd="0" presId="urn:microsoft.com/office/officeart/2008/layout/NameandTitleOrganizationalChart"/>
    <dgm:cxn modelId="{11EDEB2E-1D8D-4AC0-A338-A34B90D9048C}" type="presOf" srcId="{DB589233-767C-48C4-8FAA-4A4E2582BAEB}" destId="{20CBAD86-E67A-49A4-84B1-7F86F6770A38}" srcOrd="0" destOrd="0" presId="urn:microsoft.com/office/officeart/2008/layout/NameandTitleOrganizationalChart"/>
    <dgm:cxn modelId="{D545102C-3466-45E8-BCE9-04F02EFED1A0}" type="presOf" srcId="{7C4509E0-3B44-4578-9428-7C95D6A9AF02}" destId="{14239DB3-EFD9-47CF-8B19-EBE20E0E5808}" srcOrd="0" destOrd="0" presId="urn:microsoft.com/office/officeart/2008/layout/NameandTitleOrganizationalChart"/>
    <dgm:cxn modelId="{3A97C045-32F5-445B-B042-8B6B4A0046CF}" srcId="{55AC457E-C01A-48B0-93E9-E094311192DA}" destId="{7AC041EB-2090-484C-9661-9B84FB786D4D}" srcOrd="0" destOrd="0" parTransId="{1458B445-9B7F-4EF5-80E8-E2DCA1E7624D}" sibTransId="{D68C1473-7BC1-4514-A7E9-F138BD9B81BD}"/>
    <dgm:cxn modelId="{F9F0F8D0-49B3-4EF1-A8E1-634B5843600F}" srcId="{7AC041EB-2090-484C-9661-9B84FB786D4D}" destId="{898AC75A-9176-4F9D-9934-BD4A4897473F}" srcOrd="3" destOrd="0" parTransId="{DB589233-767C-48C4-8FAA-4A4E2582BAEB}" sibTransId="{8A28D578-9333-4165-AE45-473F4DDD87D5}"/>
    <dgm:cxn modelId="{F5CA3261-D422-4E14-9A82-FFF6C0413010}" type="presOf" srcId="{898AC75A-9176-4F9D-9934-BD4A4897473F}" destId="{6051ED20-7587-4EA5-8FD8-0C1F20620249}" srcOrd="0" destOrd="0" presId="urn:microsoft.com/office/officeart/2008/layout/NameandTitleOrganizationalChart"/>
    <dgm:cxn modelId="{808ADB62-6966-4D91-A2A5-FB8C5B2F2D3D}" type="presOf" srcId="{8B6231F6-B412-40FC-8EFD-92E46D217F58}" destId="{AFB781AF-7825-4CE8-A87F-CE5462F880C0}" srcOrd="1" destOrd="0" presId="urn:microsoft.com/office/officeart/2008/layout/NameandTitleOrganizationalChart"/>
    <dgm:cxn modelId="{8EBEB953-74B1-40A5-BFAF-DA13B1EC03AE}" type="presOf" srcId="{B7DFCE25-8B98-46AC-9399-3C9D25A8BF32}" destId="{1B7957AA-BE2C-42A0-98E8-1ED913572B8C}" srcOrd="0" destOrd="0" presId="urn:microsoft.com/office/officeart/2008/layout/NameandTitleOrganizationalChart"/>
    <dgm:cxn modelId="{4FD8D32B-AFA3-4544-847E-19E5C11A1454}" type="presOf" srcId="{356DDBEF-7B96-459F-838E-A2B25653B814}" destId="{B12342B6-E341-42AA-AE8A-339B3BCF099E}" srcOrd="0" destOrd="0" presId="urn:microsoft.com/office/officeart/2008/layout/NameandTitleOrganizationalChart"/>
    <dgm:cxn modelId="{04F5A2FA-1DFD-4DDB-9435-44EFDEDAD610}" type="presOf" srcId="{7AC041EB-2090-484C-9661-9B84FB786D4D}" destId="{4984A991-B89F-4AEB-B80A-A745E0AE3F5B}" srcOrd="1" destOrd="0" presId="urn:microsoft.com/office/officeart/2008/layout/NameandTitleOrganizationalChart"/>
    <dgm:cxn modelId="{3F1636DB-4716-4633-96B6-1EDD06676784}" type="presOf" srcId="{8A28D578-9333-4165-AE45-473F4DDD87D5}" destId="{491851BA-F09E-423A-865E-54C96A81C929}" srcOrd="0" destOrd="0" presId="urn:microsoft.com/office/officeart/2008/layout/NameandTitleOrganizationalChart"/>
    <dgm:cxn modelId="{7F8BA7C0-6B64-41EA-B67D-DBD53D9B959C}" type="presOf" srcId="{EC7C1861-207A-48CE-AC4B-329A86B908F0}" destId="{B530DF5F-ECB8-47FB-8321-9349AB1F56E8}" srcOrd="0" destOrd="0" presId="urn:microsoft.com/office/officeart/2008/layout/NameandTitleOrganizationalChart"/>
    <dgm:cxn modelId="{C959A330-343D-43C7-A40F-EF8D7EBA414F}" type="presOf" srcId="{D68C1473-7BC1-4514-A7E9-F138BD9B81BD}" destId="{28393878-0C7A-46FE-89C1-124E6C2C8A7E}" srcOrd="0" destOrd="0" presId="urn:microsoft.com/office/officeart/2008/layout/NameandTitleOrganizationalChart"/>
    <dgm:cxn modelId="{77263134-6805-4BE2-8DD1-7A4E527BFEB1}" type="presOf" srcId="{898AC75A-9176-4F9D-9934-BD4A4897473F}" destId="{765B0B39-E905-4396-B4AE-D3F351102316}" srcOrd="1" destOrd="0" presId="urn:microsoft.com/office/officeart/2008/layout/NameandTitleOrganizationalChart"/>
    <dgm:cxn modelId="{D80495EB-B7B5-4163-B01E-71047943D878}" srcId="{7AC041EB-2090-484C-9661-9B84FB786D4D}" destId="{4A76B392-731E-4121-859F-06A9C99992A2}" srcOrd="0" destOrd="0" parTransId="{7C4509E0-3B44-4578-9428-7C95D6A9AF02}" sibTransId="{674B8EB2-EF5A-4987-9059-12A65A606CAB}"/>
    <dgm:cxn modelId="{12F65A69-9302-4512-ADBC-A84EB5213E50}" type="presOf" srcId="{674B8EB2-EF5A-4987-9059-12A65A606CAB}" destId="{25F7F0CA-D31C-4E37-B418-151A5EF20EF0}" srcOrd="0" destOrd="0" presId="urn:microsoft.com/office/officeart/2008/layout/NameandTitleOrganizationalChart"/>
    <dgm:cxn modelId="{C762CE1D-84D9-4620-B480-D3E0E49D0BB8}" type="presOf" srcId="{55AC457E-C01A-48B0-93E9-E094311192DA}" destId="{BF2A1B21-34E3-4893-AC99-40B705CD564E}" srcOrd="0" destOrd="0" presId="urn:microsoft.com/office/officeart/2008/layout/NameandTitleOrganizationalChart"/>
    <dgm:cxn modelId="{5DB27161-CDA0-4342-ADA0-DC4CACB3D674}" type="presOf" srcId="{B7DFCE25-8B98-46AC-9399-3C9D25A8BF32}" destId="{33A83DFD-3659-4CFF-B590-23CAEC56871E}" srcOrd="1" destOrd="0" presId="urn:microsoft.com/office/officeart/2008/layout/NameandTitleOrganizationalChart"/>
    <dgm:cxn modelId="{96612690-AEA0-4C88-B94A-B4D8CFBB02A3}" type="presOf" srcId="{4A76B392-731E-4121-859F-06A9C99992A2}" destId="{F15939C8-37F0-46BC-82E6-3A7D22F84348}" srcOrd="0" destOrd="0" presId="urn:microsoft.com/office/officeart/2008/layout/NameandTitleOrganizationalChart"/>
    <dgm:cxn modelId="{D7BB1E7A-CBD2-4FA3-A162-746FF983B58B}" type="presParOf" srcId="{BF2A1B21-34E3-4893-AC99-40B705CD564E}" destId="{48BCD207-EFC7-48A9-A251-22944BB7D5F6}" srcOrd="0" destOrd="0" presId="urn:microsoft.com/office/officeart/2008/layout/NameandTitleOrganizationalChart"/>
    <dgm:cxn modelId="{A38B0C42-4522-4740-A2AC-E78B6CE01F5E}" type="presParOf" srcId="{48BCD207-EFC7-48A9-A251-22944BB7D5F6}" destId="{52D5387B-5126-4C5E-A5C4-B48AD53DC3FF}" srcOrd="0" destOrd="0" presId="urn:microsoft.com/office/officeart/2008/layout/NameandTitleOrganizationalChart"/>
    <dgm:cxn modelId="{BBA6F738-2DD3-44FC-BE73-41F9E69E5893}" type="presParOf" srcId="{52D5387B-5126-4C5E-A5C4-B48AD53DC3FF}" destId="{E884D997-B574-4105-B7C0-06A49FE2A5D4}" srcOrd="0" destOrd="0" presId="urn:microsoft.com/office/officeart/2008/layout/NameandTitleOrganizationalChart"/>
    <dgm:cxn modelId="{FCE2F5D4-CCBC-4243-8BAA-B832FF1D91E7}" type="presParOf" srcId="{52D5387B-5126-4C5E-A5C4-B48AD53DC3FF}" destId="{28393878-0C7A-46FE-89C1-124E6C2C8A7E}" srcOrd="1" destOrd="0" presId="urn:microsoft.com/office/officeart/2008/layout/NameandTitleOrganizationalChart"/>
    <dgm:cxn modelId="{BCAB55FA-2FDD-49A5-84DD-949451336E39}" type="presParOf" srcId="{52D5387B-5126-4C5E-A5C4-B48AD53DC3FF}" destId="{4984A991-B89F-4AEB-B80A-A745E0AE3F5B}" srcOrd="2" destOrd="0" presId="urn:microsoft.com/office/officeart/2008/layout/NameandTitleOrganizationalChart"/>
    <dgm:cxn modelId="{E2DCB878-561D-47F6-B4A7-939892739B46}" type="presParOf" srcId="{48BCD207-EFC7-48A9-A251-22944BB7D5F6}" destId="{F59023D0-A69E-4633-A7C4-6721AB0BAB70}" srcOrd="1" destOrd="0" presId="urn:microsoft.com/office/officeart/2008/layout/NameandTitleOrganizationalChart"/>
    <dgm:cxn modelId="{D5E3C423-3343-412F-9B9E-D42EF96AC039}" type="presParOf" srcId="{F59023D0-A69E-4633-A7C4-6721AB0BAB70}" destId="{14239DB3-EFD9-47CF-8B19-EBE20E0E5808}" srcOrd="0" destOrd="0" presId="urn:microsoft.com/office/officeart/2008/layout/NameandTitleOrganizationalChart"/>
    <dgm:cxn modelId="{CC1A9DEF-483F-4594-A1A4-B17C65FE7FED}" type="presParOf" srcId="{F59023D0-A69E-4633-A7C4-6721AB0BAB70}" destId="{C7885B27-01D5-45AE-BB89-475C72FB7B8D}" srcOrd="1" destOrd="0" presId="urn:microsoft.com/office/officeart/2008/layout/NameandTitleOrganizationalChart"/>
    <dgm:cxn modelId="{05A0514D-E6B0-420E-B9C8-D498FA792DC1}" type="presParOf" srcId="{C7885B27-01D5-45AE-BB89-475C72FB7B8D}" destId="{B9CB4B1F-90F7-4F0C-9D66-05261C90A4DF}" srcOrd="0" destOrd="0" presId="urn:microsoft.com/office/officeart/2008/layout/NameandTitleOrganizationalChart"/>
    <dgm:cxn modelId="{01DB98A7-BC0D-4ABE-9AD5-1525CC240D84}" type="presParOf" srcId="{B9CB4B1F-90F7-4F0C-9D66-05261C90A4DF}" destId="{F15939C8-37F0-46BC-82E6-3A7D22F84348}" srcOrd="0" destOrd="0" presId="urn:microsoft.com/office/officeart/2008/layout/NameandTitleOrganizationalChart"/>
    <dgm:cxn modelId="{D9FECDC6-5D38-4AB0-A0E7-8312DAF359FA}" type="presParOf" srcId="{B9CB4B1F-90F7-4F0C-9D66-05261C90A4DF}" destId="{25F7F0CA-D31C-4E37-B418-151A5EF20EF0}" srcOrd="1" destOrd="0" presId="urn:microsoft.com/office/officeart/2008/layout/NameandTitleOrganizationalChart"/>
    <dgm:cxn modelId="{46C5A309-2D88-4C50-A6B9-36CD08D8168F}" type="presParOf" srcId="{B9CB4B1F-90F7-4F0C-9D66-05261C90A4DF}" destId="{38AEE0F2-C0FA-4F3E-9D84-AD17B7686A67}" srcOrd="2" destOrd="0" presId="urn:microsoft.com/office/officeart/2008/layout/NameandTitleOrganizationalChart"/>
    <dgm:cxn modelId="{E0A47A8F-29B3-4C18-BECB-E8A343FA2614}" type="presParOf" srcId="{C7885B27-01D5-45AE-BB89-475C72FB7B8D}" destId="{DD7A4596-EC25-48F4-AFCE-D1E1F64F4EB8}" srcOrd="1" destOrd="0" presId="urn:microsoft.com/office/officeart/2008/layout/NameandTitleOrganizationalChart"/>
    <dgm:cxn modelId="{93B5B884-C91C-472F-84A8-E106592B1912}" type="presParOf" srcId="{C7885B27-01D5-45AE-BB89-475C72FB7B8D}" destId="{CD6A6706-D3A2-413B-BD89-1801D81B7624}" srcOrd="2" destOrd="0" presId="urn:microsoft.com/office/officeart/2008/layout/NameandTitleOrganizationalChart"/>
    <dgm:cxn modelId="{7E400E22-8DFD-43DE-A2D8-D7E2F12DDEEB}" type="presParOf" srcId="{F59023D0-A69E-4633-A7C4-6721AB0BAB70}" destId="{B12342B6-E341-42AA-AE8A-339B3BCF099E}" srcOrd="2" destOrd="0" presId="urn:microsoft.com/office/officeart/2008/layout/NameandTitleOrganizationalChart"/>
    <dgm:cxn modelId="{4D5B6057-1415-477E-B03E-67413DBF2016}" type="presParOf" srcId="{F59023D0-A69E-4633-A7C4-6721AB0BAB70}" destId="{B30270D2-8A38-4E8B-8E7D-49B253A936D6}" srcOrd="3" destOrd="0" presId="urn:microsoft.com/office/officeart/2008/layout/NameandTitleOrganizationalChart"/>
    <dgm:cxn modelId="{5136A196-5856-4F47-954C-3D79CD9BFB4D}" type="presParOf" srcId="{B30270D2-8A38-4E8B-8E7D-49B253A936D6}" destId="{BEA82ACD-6059-4903-8C02-6AC830DD8699}" srcOrd="0" destOrd="0" presId="urn:microsoft.com/office/officeart/2008/layout/NameandTitleOrganizationalChart"/>
    <dgm:cxn modelId="{F706AD7A-2390-4F99-9709-AC6A702DBA8F}" type="presParOf" srcId="{BEA82ACD-6059-4903-8C02-6AC830DD8699}" destId="{FEFE1291-D307-4F44-9F24-AFC6459374AA}" srcOrd="0" destOrd="0" presId="urn:microsoft.com/office/officeart/2008/layout/NameandTitleOrganizationalChart"/>
    <dgm:cxn modelId="{5E50219D-D9DB-4EFA-900E-49CFA113A057}" type="presParOf" srcId="{BEA82ACD-6059-4903-8C02-6AC830DD8699}" destId="{89ED39D6-8F0F-4748-8130-766BD7EF40B4}" srcOrd="1" destOrd="0" presId="urn:microsoft.com/office/officeart/2008/layout/NameandTitleOrganizationalChart"/>
    <dgm:cxn modelId="{68D77319-C576-42DC-89CC-2B38FEF4A62B}" type="presParOf" srcId="{BEA82ACD-6059-4903-8C02-6AC830DD8699}" destId="{AFB781AF-7825-4CE8-A87F-CE5462F880C0}" srcOrd="2" destOrd="0" presId="urn:microsoft.com/office/officeart/2008/layout/NameandTitleOrganizationalChart"/>
    <dgm:cxn modelId="{06EE88AF-17F0-4F13-93C4-3EC066919E08}" type="presParOf" srcId="{B30270D2-8A38-4E8B-8E7D-49B253A936D6}" destId="{68853A6A-77AB-4279-864A-85A3C494DAFB}" srcOrd="1" destOrd="0" presId="urn:microsoft.com/office/officeart/2008/layout/NameandTitleOrganizationalChart"/>
    <dgm:cxn modelId="{62144A36-2338-42DA-999E-A26F2508C72E}" type="presParOf" srcId="{B30270D2-8A38-4E8B-8E7D-49B253A936D6}" destId="{F0D8EA30-C023-4B9E-9524-E0B5CCCA3506}" srcOrd="2" destOrd="0" presId="urn:microsoft.com/office/officeart/2008/layout/NameandTitleOrganizationalChart"/>
    <dgm:cxn modelId="{3EF8CB7B-E219-4F6F-B66D-FC70D240B7DB}" type="presParOf" srcId="{F59023D0-A69E-4633-A7C4-6721AB0BAB70}" destId="{B530DF5F-ECB8-47FB-8321-9349AB1F56E8}" srcOrd="4" destOrd="0" presId="urn:microsoft.com/office/officeart/2008/layout/NameandTitleOrganizationalChart"/>
    <dgm:cxn modelId="{78F5FBA9-5EC2-4734-BD5F-88BE455284E2}" type="presParOf" srcId="{F59023D0-A69E-4633-A7C4-6721AB0BAB70}" destId="{8CF5CB1C-E4C7-4F4D-8DDC-66DEF84C6575}" srcOrd="5" destOrd="0" presId="urn:microsoft.com/office/officeart/2008/layout/NameandTitleOrganizationalChart"/>
    <dgm:cxn modelId="{8F3DE4DC-F098-4792-9927-AF8F30DC6785}" type="presParOf" srcId="{8CF5CB1C-E4C7-4F4D-8DDC-66DEF84C6575}" destId="{54FD0D4B-5905-4AEF-8C15-948F13808682}" srcOrd="0" destOrd="0" presId="urn:microsoft.com/office/officeart/2008/layout/NameandTitleOrganizationalChart"/>
    <dgm:cxn modelId="{771BB88F-8BB1-4977-9C8C-20B1B1531DAF}" type="presParOf" srcId="{54FD0D4B-5905-4AEF-8C15-948F13808682}" destId="{1B7957AA-BE2C-42A0-98E8-1ED913572B8C}" srcOrd="0" destOrd="0" presId="urn:microsoft.com/office/officeart/2008/layout/NameandTitleOrganizationalChart"/>
    <dgm:cxn modelId="{37EBC047-A5AC-4FA2-B8E2-851A735B383A}" type="presParOf" srcId="{54FD0D4B-5905-4AEF-8C15-948F13808682}" destId="{0FD015C9-0316-46C6-A1CA-F114BEEFE3ED}" srcOrd="1" destOrd="0" presId="urn:microsoft.com/office/officeart/2008/layout/NameandTitleOrganizationalChart"/>
    <dgm:cxn modelId="{06CAF820-CDA6-4645-97FA-CCF8FB4C3BA0}" type="presParOf" srcId="{54FD0D4B-5905-4AEF-8C15-948F13808682}" destId="{33A83DFD-3659-4CFF-B590-23CAEC56871E}" srcOrd="2" destOrd="0" presId="urn:microsoft.com/office/officeart/2008/layout/NameandTitleOrganizationalChart"/>
    <dgm:cxn modelId="{C07B446A-4398-4736-BD8D-759754437A89}" type="presParOf" srcId="{8CF5CB1C-E4C7-4F4D-8DDC-66DEF84C6575}" destId="{6742314F-03D2-401E-BCB0-AF3229081ED6}" srcOrd="1" destOrd="0" presId="urn:microsoft.com/office/officeart/2008/layout/NameandTitleOrganizationalChart"/>
    <dgm:cxn modelId="{A7B9FB4F-E7EC-4BE7-890D-23F54EB5F583}" type="presParOf" srcId="{8CF5CB1C-E4C7-4F4D-8DDC-66DEF84C6575}" destId="{B21A3AC1-95B0-41C7-BE70-77242A2C8C58}" srcOrd="2" destOrd="0" presId="urn:microsoft.com/office/officeart/2008/layout/NameandTitleOrganizationalChart"/>
    <dgm:cxn modelId="{77952E8D-6101-4F63-B7B6-216EBFEB54F4}" type="presParOf" srcId="{F59023D0-A69E-4633-A7C4-6721AB0BAB70}" destId="{20CBAD86-E67A-49A4-84B1-7F86F6770A38}" srcOrd="6" destOrd="0" presId="urn:microsoft.com/office/officeart/2008/layout/NameandTitleOrganizationalChart"/>
    <dgm:cxn modelId="{9CDABF2F-5517-4DCD-97F0-090FB9E93B46}" type="presParOf" srcId="{F59023D0-A69E-4633-A7C4-6721AB0BAB70}" destId="{B85AF2FC-9B0D-4D88-B28F-9F7668540ADA}" srcOrd="7" destOrd="0" presId="urn:microsoft.com/office/officeart/2008/layout/NameandTitleOrganizationalChart"/>
    <dgm:cxn modelId="{56E76E3C-6F74-4804-A34D-7927D1DC82AB}" type="presParOf" srcId="{B85AF2FC-9B0D-4D88-B28F-9F7668540ADA}" destId="{9B7BB3EC-75E7-4B0E-B04C-C2AD2FFD1649}" srcOrd="0" destOrd="0" presId="urn:microsoft.com/office/officeart/2008/layout/NameandTitleOrganizationalChart"/>
    <dgm:cxn modelId="{B4E77812-3727-44C2-B465-BA54EE30A5AE}" type="presParOf" srcId="{9B7BB3EC-75E7-4B0E-B04C-C2AD2FFD1649}" destId="{6051ED20-7587-4EA5-8FD8-0C1F20620249}" srcOrd="0" destOrd="0" presId="urn:microsoft.com/office/officeart/2008/layout/NameandTitleOrganizationalChart"/>
    <dgm:cxn modelId="{EBC9D619-6C3B-46DF-81B3-8BC9A24E9BE4}" type="presParOf" srcId="{9B7BB3EC-75E7-4B0E-B04C-C2AD2FFD1649}" destId="{491851BA-F09E-423A-865E-54C96A81C929}" srcOrd="1" destOrd="0" presId="urn:microsoft.com/office/officeart/2008/layout/NameandTitleOrganizationalChart"/>
    <dgm:cxn modelId="{2F6FC9B6-A31E-4642-B6EE-96094B760399}" type="presParOf" srcId="{9B7BB3EC-75E7-4B0E-B04C-C2AD2FFD1649}" destId="{765B0B39-E905-4396-B4AE-D3F351102316}" srcOrd="2" destOrd="0" presId="urn:microsoft.com/office/officeart/2008/layout/NameandTitleOrganizationalChart"/>
    <dgm:cxn modelId="{C9406190-E053-4B39-A3C9-46AA5C7918BA}" type="presParOf" srcId="{B85AF2FC-9B0D-4D88-B28F-9F7668540ADA}" destId="{FD187846-6AD7-48D0-BA3B-5E5C220C35A8}" srcOrd="1" destOrd="0" presId="urn:microsoft.com/office/officeart/2008/layout/NameandTitleOrganizationalChart"/>
    <dgm:cxn modelId="{4214072E-EF61-4130-8D33-CE1FC22EDA63}" type="presParOf" srcId="{B85AF2FC-9B0D-4D88-B28F-9F7668540ADA}" destId="{A480C248-4ECE-4B2C-B7CA-2D86E7643E85}" srcOrd="2" destOrd="0" presId="urn:microsoft.com/office/officeart/2008/layout/NameandTitleOrganizationalChart"/>
    <dgm:cxn modelId="{67C51488-52DF-4F96-AB7C-ADD3520B354B}" type="presParOf" srcId="{48BCD207-EFC7-48A9-A251-22944BB7D5F6}" destId="{2F9F9AE4-F7A8-482A-91DC-BF128E2B6B9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B91691-74E7-4600-BCD2-5FE5FE99B0E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5A4D595-6CFD-4993-BAFB-7EF8D69CB981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8A3AEDD4-CA6C-42C5-8DA6-9D2D37A03A75}" type="parTrans" cxnId="{F7E2131D-B7A0-4FD0-B15A-6852E76B195E}">
      <dgm:prSet/>
      <dgm:spPr/>
      <dgm:t>
        <a:bodyPr/>
        <a:lstStyle/>
        <a:p>
          <a:endParaRPr lang="en-US"/>
        </a:p>
      </dgm:t>
    </dgm:pt>
    <dgm:pt modelId="{F7307A56-23F1-48DF-814C-3ADBE6728F20}" type="sibTrans" cxnId="{F7E2131D-B7A0-4FD0-B15A-6852E76B195E}">
      <dgm:prSet/>
      <dgm:spPr/>
      <dgm:t>
        <a:bodyPr/>
        <a:lstStyle/>
        <a:p>
          <a:r>
            <a:rPr lang="es-MX" dirty="0" smtClean="0"/>
            <a:t>Elsa Campos</a:t>
          </a:r>
          <a:endParaRPr lang="en-US" dirty="0"/>
        </a:p>
      </dgm:t>
    </dgm:pt>
    <dgm:pt modelId="{0FFEDAFF-1E3B-41E4-A0A9-B850D96EA19C}">
      <dgm:prSet phldrT="[Texto]"/>
      <dgm:spPr/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17C1AE17-868D-4572-A3D3-71A46EBC56CC}" type="parTrans" cxnId="{FB9146BE-4DEC-4CCE-933E-5E28CDEDC144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EEF4D46F-B9A1-42DA-850C-82E6962433CE}" type="sibTrans" cxnId="{FB9146BE-4DEC-4CCE-933E-5E28CDEDC144}">
      <dgm:prSet/>
      <dgm:spPr/>
      <dgm:t>
        <a:bodyPr/>
        <a:lstStyle/>
        <a:p>
          <a:r>
            <a:rPr lang="es-MX" smtClean="0"/>
            <a:t>Ivonne Cruz</a:t>
          </a:r>
          <a:endParaRPr lang="en-US" dirty="0"/>
        </a:p>
      </dgm:t>
    </dgm:pt>
    <dgm:pt modelId="{9C63E0EE-1E7B-4534-94F7-4348A2719213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644C6572-A5D6-4471-A1E7-0527090F64F5}" type="parTrans" cxnId="{91DE6923-F831-44B6-ACA5-C79413C0709F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D70DC2F-B327-466F-B40C-3357DFF6F824}" type="sibTrans" cxnId="{91DE6923-F831-44B6-ACA5-C79413C0709F}">
      <dgm:prSet/>
      <dgm:spPr>
        <a:solidFill>
          <a:schemeClr val="bg1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Alberto Estrada</a:t>
          </a:r>
          <a:endParaRPr lang="en-US" dirty="0"/>
        </a:p>
      </dgm:t>
    </dgm:pt>
    <dgm:pt modelId="{F9FC66B3-746A-4C3E-BBCB-6C12D5687D8E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Jefe de Oficina</a:t>
          </a:r>
          <a:endParaRPr lang="en-US" dirty="0"/>
        </a:p>
      </dgm:t>
    </dgm:pt>
    <dgm:pt modelId="{B68DB3D5-8B64-4F1D-B06F-2F971B31387D}" type="parTrans" cxnId="{4AF41F8F-0474-453C-BAD8-8D71105B796A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3E0A931-422F-46EB-87F8-3D703A64FC57}" type="sibTrans" cxnId="{4AF41F8F-0474-453C-BAD8-8D71105B796A}">
      <dgm:prSet/>
      <dgm:spPr>
        <a:solidFill>
          <a:schemeClr val="bg1">
            <a:alpha val="9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Erika Lucero</a:t>
          </a:r>
          <a:endParaRPr lang="en-US" dirty="0"/>
        </a:p>
      </dgm:t>
    </dgm:pt>
    <dgm:pt modelId="{FFA02F93-FB21-43C6-8A08-078CDC9DE4C9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DC671CAF-53B2-4A6F-A929-5105A3EA3D1E}" type="parTrans" cxnId="{C8C45B67-A30F-4BF3-9905-F1B8CD66C145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D8C85A42-62FE-4A9E-A83B-4978500D2528}" type="sibTrans" cxnId="{C8C45B67-A30F-4BF3-9905-F1B8CD66C145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err="1" smtClean="0"/>
            <a:t>Anel</a:t>
          </a:r>
          <a:r>
            <a:rPr lang="es-MX" dirty="0" smtClean="0"/>
            <a:t> Fernández</a:t>
          </a:r>
          <a:endParaRPr lang="en-US" dirty="0"/>
        </a:p>
      </dgm:t>
    </dgm:pt>
    <dgm:pt modelId="{9E91972A-A2D1-4FD8-B0F1-3ECC16DECACD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F2332B0A-E2CB-4B57-8FAF-C8826376898E}" type="parTrans" cxnId="{DD38FADE-67EF-4D3B-9845-9D2B2A4D71D5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04325394-04DF-498C-985E-B973CD052B9E}" type="sibTrans" cxnId="{DD38FADE-67EF-4D3B-9845-9D2B2A4D71D5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Octavio Rivera</a:t>
          </a:r>
          <a:endParaRPr lang="en-US" dirty="0"/>
        </a:p>
      </dgm:t>
    </dgm:pt>
    <dgm:pt modelId="{8A9737FF-7E68-4CD5-975B-9A3DE35E83AC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6F576049-FF53-48E9-865C-8F538E4942CE}" type="parTrans" cxnId="{3695352F-5FD6-47C9-95C5-8D97005452BF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FEBD0C60-F674-4665-A7B4-2791AC3FE0D4}" type="sibTrans" cxnId="{3695352F-5FD6-47C9-95C5-8D97005452B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Socorro López</a:t>
          </a:r>
          <a:endParaRPr lang="en-US" dirty="0"/>
        </a:p>
      </dgm:t>
    </dgm:pt>
    <dgm:pt modelId="{34632F9A-A494-4DAB-A022-7ACF8A0753C5}">
      <dgm:prSet phldrT="[Texto]"/>
      <dgm:spPr/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AC919547-6E4E-4585-90BC-8C336A6391E6}" type="parTrans" cxnId="{D57B1E3E-0892-4AA5-BC38-D982A4FDC1CD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AC4A1122-AB13-4A51-9198-7656DAFCD510}" type="sibTrans" cxnId="{D57B1E3E-0892-4AA5-BC38-D982A4FDC1CD}">
      <dgm:prSet custT="1"/>
      <dgm:spPr/>
      <dgm:t>
        <a:bodyPr/>
        <a:lstStyle/>
        <a:p>
          <a:r>
            <a:rPr lang="es-MX" sz="900" dirty="0" err="1" smtClean="0"/>
            <a:t>Lodegario</a:t>
          </a:r>
          <a:r>
            <a:rPr lang="es-MX" sz="900" dirty="0" smtClean="0"/>
            <a:t> Vargas</a:t>
          </a:r>
          <a:endParaRPr lang="en-US" sz="900" dirty="0"/>
        </a:p>
      </dgm:t>
    </dgm:pt>
    <dgm:pt modelId="{36A89138-C077-4A54-A0B9-2E95565E57D3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 Auxiliar de Plantel</a:t>
          </a:r>
          <a:endParaRPr lang="en-US" dirty="0"/>
        </a:p>
      </dgm:t>
    </dgm:pt>
    <dgm:pt modelId="{8A70BCF1-F4C5-4CE8-9536-3A1CFAB70067}" type="parTrans" cxnId="{5DE61379-9DE1-4FB5-8AD5-27D80ADF400D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15E505E-216C-4BE9-B4F7-B3FDD19D6ED8}" type="sibTrans" cxnId="{5DE61379-9DE1-4FB5-8AD5-27D80ADF400D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es-MX" dirty="0" smtClean="0"/>
            <a:t>Adrián Ortega</a:t>
          </a:r>
          <a:endParaRPr lang="en-US" dirty="0"/>
        </a:p>
      </dgm:t>
    </dgm:pt>
    <dgm:pt modelId="{27525D1C-1023-41B6-8B99-254CD2D865DF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941A043D-5CFC-4387-A140-5B1983300288}" type="parTrans" cxnId="{DDF66A65-F9E6-4D67-AB1C-68643A179466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7A3C5D93-318A-4A1A-A441-33EAEFC9F28B}" type="sibTrans" cxnId="{DDF66A65-F9E6-4D67-AB1C-68643A179466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750" dirty="0" smtClean="0"/>
            <a:t>Guadalupe Chávez</a:t>
          </a:r>
          <a:endParaRPr lang="en-US" sz="750" dirty="0"/>
        </a:p>
      </dgm:t>
    </dgm:pt>
    <dgm:pt modelId="{5FB99B6C-41D1-44E6-90A1-26D1421A2BB7}">
      <dgm:prSet phldrT="[Texto]"/>
      <dgm:spPr>
        <a:solidFill>
          <a:schemeClr val="accent3"/>
        </a:solidFill>
      </dgm:spPr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F65CF60B-7ADC-4B3D-87D3-8D99B4258A28}" type="parTrans" cxnId="{35FC73A5-F727-4546-AF58-64FE8C1EEC94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4899D1FA-8A8A-4E8A-954B-FAD91BE699CB}" type="sibTrans" cxnId="{35FC73A5-F727-4546-AF58-64FE8C1EEC94}">
      <dgm:prSet custT="1"/>
      <dgm:spPr>
        <a:ln>
          <a:solidFill>
            <a:schemeClr val="accent3"/>
          </a:solidFill>
        </a:ln>
      </dgm:spPr>
      <dgm:t>
        <a:bodyPr/>
        <a:lstStyle/>
        <a:p>
          <a:r>
            <a:rPr lang="es-MX" sz="900" dirty="0" smtClean="0"/>
            <a:t>Humberto González</a:t>
          </a:r>
          <a:endParaRPr lang="en-US" sz="900" dirty="0"/>
        </a:p>
      </dgm:t>
    </dgm:pt>
    <dgm:pt modelId="{03FE7661-622A-44CF-B8E7-7EAE8FF35AC4}">
      <dgm:prSet phldrT="[Texto]"/>
      <dgm:spPr/>
      <dgm:t>
        <a:bodyPr/>
        <a:lstStyle/>
        <a:p>
          <a:r>
            <a:rPr lang="es-MX" dirty="0" smtClean="0"/>
            <a:t>Auxiliar de Plantel</a:t>
          </a:r>
          <a:endParaRPr lang="en-US" dirty="0"/>
        </a:p>
      </dgm:t>
    </dgm:pt>
    <dgm:pt modelId="{A9D353D3-4A64-4D9B-A5D4-E35E7931114C}" type="parTrans" cxnId="{464D6CA8-CF35-4F1E-BA93-2E23037E18C2}">
      <dgm:prSet/>
      <dgm:spPr/>
      <dgm:t>
        <a:bodyPr/>
        <a:lstStyle/>
        <a:p>
          <a:endParaRPr lang="en-US"/>
        </a:p>
      </dgm:t>
    </dgm:pt>
    <dgm:pt modelId="{6C2B5038-544B-410F-83C3-4838C8643864}" type="sibTrans" cxnId="{464D6CA8-CF35-4F1E-BA93-2E23037E18C2}">
      <dgm:prSet/>
      <dgm:spPr/>
      <dgm:t>
        <a:bodyPr/>
        <a:lstStyle/>
        <a:p>
          <a:r>
            <a:rPr lang="es-MX" dirty="0" smtClean="0"/>
            <a:t>Magaly Vicente</a:t>
          </a:r>
          <a:endParaRPr lang="en-US" dirty="0"/>
        </a:p>
      </dgm:t>
    </dgm:pt>
    <dgm:pt modelId="{04382950-3D36-4FF7-A8AD-8F927725F3EA}" type="pres">
      <dgm:prSet presAssocID="{BEB91691-74E7-4600-BCD2-5FE5FE99B0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1600B90-1156-49D6-84AE-1D8043535775}" type="pres">
      <dgm:prSet presAssocID="{F5A4D595-6CFD-4993-BAFB-7EF8D69CB981}" presName="hierRoot1" presStyleCnt="0">
        <dgm:presLayoutVars>
          <dgm:hierBranch val="init"/>
        </dgm:presLayoutVars>
      </dgm:prSet>
      <dgm:spPr/>
    </dgm:pt>
    <dgm:pt modelId="{ACC0D4E6-774E-4AEE-A5BF-85EB590B2636}" type="pres">
      <dgm:prSet presAssocID="{F5A4D595-6CFD-4993-BAFB-7EF8D69CB981}" presName="rootComposite1" presStyleCnt="0"/>
      <dgm:spPr/>
    </dgm:pt>
    <dgm:pt modelId="{D68AD658-3073-4E3B-B945-52F6A326DF45}" type="pres">
      <dgm:prSet presAssocID="{F5A4D595-6CFD-4993-BAFB-7EF8D69CB981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2F7CE90-4FED-432B-A7A3-385EF6FADF63}" type="pres">
      <dgm:prSet presAssocID="{F5A4D595-6CFD-4993-BAFB-7EF8D69CB981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EB509FA-42AB-4C0F-9395-9931AA5D8D93}" type="pres">
      <dgm:prSet presAssocID="{F5A4D595-6CFD-4993-BAFB-7EF8D69CB981}" presName="rootConnector1" presStyleLbl="node1" presStyleIdx="0" presStyleCnt="11"/>
      <dgm:spPr/>
      <dgm:t>
        <a:bodyPr/>
        <a:lstStyle/>
        <a:p>
          <a:endParaRPr lang="en-US"/>
        </a:p>
      </dgm:t>
    </dgm:pt>
    <dgm:pt modelId="{2E9CE39B-5E35-4FAA-AE9D-A87EA8328839}" type="pres">
      <dgm:prSet presAssocID="{F5A4D595-6CFD-4993-BAFB-7EF8D69CB981}" presName="hierChild2" presStyleCnt="0"/>
      <dgm:spPr/>
    </dgm:pt>
    <dgm:pt modelId="{33F1FC1B-B346-418E-8D9A-F038B25B4D24}" type="pres">
      <dgm:prSet presAssocID="{17C1AE17-868D-4572-A3D3-71A46EBC56CC}" presName="Name37" presStyleLbl="parChTrans1D2" presStyleIdx="0" presStyleCnt="3"/>
      <dgm:spPr/>
      <dgm:t>
        <a:bodyPr/>
        <a:lstStyle/>
        <a:p>
          <a:endParaRPr lang="en-US"/>
        </a:p>
      </dgm:t>
    </dgm:pt>
    <dgm:pt modelId="{3946FAC4-C8CA-4F43-9684-48E018C2C636}" type="pres">
      <dgm:prSet presAssocID="{0FFEDAFF-1E3B-41E4-A0A9-B850D96EA19C}" presName="hierRoot2" presStyleCnt="0">
        <dgm:presLayoutVars>
          <dgm:hierBranch val="init"/>
        </dgm:presLayoutVars>
      </dgm:prSet>
      <dgm:spPr/>
    </dgm:pt>
    <dgm:pt modelId="{BEF5DBF0-3000-41AE-8C97-E46F18E3E8DC}" type="pres">
      <dgm:prSet presAssocID="{0FFEDAFF-1E3B-41E4-A0A9-B850D96EA19C}" presName="rootComposite" presStyleCnt="0"/>
      <dgm:spPr/>
    </dgm:pt>
    <dgm:pt modelId="{9258EB61-9D41-444C-B5B9-BA5C2DC5B636}" type="pres">
      <dgm:prSet presAssocID="{0FFEDAFF-1E3B-41E4-A0A9-B850D96EA19C}" presName="rootText" presStyleLbl="node1" presStyleIdx="0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D7CEB0F-5758-4017-9589-E2F8DC98B77E}" type="pres">
      <dgm:prSet presAssocID="{0FFEDAFF-1E3B-41E4-A0A9-B850D96EA19C}" presName="titleText2" presStyleLbl="fgAcc1" presStyleIdx="0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82956E5-D401-4D1A-B70D-834B452FA348}" type="pres">
      <dgm:prSet presAssocID="{0FFEDAFF-1E3B-41E4-A0A9-B850D96EA19C}" presName="rootConnector" presStyleLbl="node2" presStyleIdx="0" presStyleCnt="0"/>
      <dgm:spPr/>
      <dgm:t>
        <a:bodyPr/>
        <a:lstStyle/>
        <a:p>
          <a:endParaRPr lang="en-US"/>
        </a:p>
      </dgm:t>
    </dgm:pt>
    <dgm:pt modelId="{7E652834-FF00-4689-AD15-F14A58306D94}" type="pres">
      <dgm:prSet presAssocID="{0FFEDAFF-1E3B-41E4-A0A9-B850D96EA19C}" presName="hierChild4" presStyleCnt="0"/>
      <dgm:spPr/>
    </dgm:pt>
    <dgm:pt modelId="{CE9B1255-18E3-4A9D-B4BC-F47E74421234}" type="pres">
      <dgm:prSet presAssocID="{941A043D-5CFC-4387-A140-5B1983300288}" presName="Name37" presStyleLbl="parChTrans1D3" presStyleIdx="0" presStyleCnt="8"/>
      <dgm:spPr/>
      <dgm:t>
        <a:bodyPr/>
        <a:lstStyle/>
        <a:p>
          <a:endParaRPr lang="en-US"/>
        </a:p>
      </dgm:t>
    </dgm:pt>
    <dgm:pt modelId="{9EB7A7EA-4B94-4D4C-992F-33C0F9C451E2}" type="pres">
      <dgm:prSet presAssocID="{27525D1C-1023-41B6-8B99-254CD2D865DF}" presName="hierRoot2" presStyleCnt="0">
        <dgm:presLayoutVars>
          <dgm:hierBranch val="init"/>
        </dgm:presLayoutVars>
      </dgm:prSet>
      <dgm:spPr/>
    </dgm:pt>
    <dgm:pt modelId="{0FEE1898-12EE-4815-820B-E9ED8975437E}" type="pres">
      <dgm:prSet presAssocID="{27525D1C-1023-41B6-8B99-254CD2D865DF}" presName="rootComposite" presStyleCnt="0"/>
      <dgm:spPr/>
    </dgm:pt>
    <dgm:pt modelId="{AF2A5DED-5F0A-48E9-9205-699B06739172}" type="pres">
      <dgm:prSet presAssocID="{27525D1C-1023-41B6-8B99-254CD2D865DF}" presName="rootText" presStyleLbl="node1" presStyleIdx="1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68ABA4C-6380-4008-A1BC-7569DF97C716}" type="pres">
      <dgm:prSet presAssocID="{27525D1C-1023-41B6-8B99-254CD2D865DF}" presName="titleText2" presStyleLbl="fgAcc1" presStyleIdx="1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9C9BF46-A5A5-4709-AC2A-D820D41E196F}" type="pres">
      <dgm:prSet presAssocID="{27525D1C-1023-41B6-8B99-254CD2D865DF}" presName="rootConnector" presStyleLbl="node3" presStyleIdx="0" presStyleCnt="0"/>
      <dgm:spPr/>
      <dgm:t>
        <a:bodyPr/>
        <a:lstStyle/>
        <a:p>
          <a:endParaRPr lang="en-US"/>
        </a:p>
      </dgm:t>
    </dgm:pt>
    <dgm:pt modelId="{860CB149-C520-4907-8506-CD9F139910EB}" type="pres">
      <dgm:prSet presAssocID="{27525D1C-1023-41B6-8B99-254CD2D865DF}" presName="hierChild4" presStyleCnt="0"/>
      <dgm:spPr/>
    </dgm:pt>
    <dgm:pt modelId="{4B2CA82D-C713-4CDC-8382-E56E2A901D2C}" type="pres">
      <dgm:prSet presAssocID="{27525D1C-1023-41B6-8B99-254CD2D865DF}" presName="hierChild5" presStyleCnt="0"/>
      <dgm:spPr/>
    </dgm:pt>
    <dgm:pt modelId="{802FD4F6-75DF-4FA7-BC4D-4F4821EA03A6}" type="pres">
      <dgm:prSet presAssocID="{DC671CAF-53B2-4A6F-A929-5105A3EA3D1E}" presName="Name37" presStyleLbl="parChTrans1D3" presStyleIdx="1" presStyleCnt="8"/>
      <dgm:spPr/>
      <dgm:t>
        <a:bodyPr/>
        <a:lstStyle/>
        <a:p>
          <a:endParaRPr lang="en-US"/>
        </a:p>
      </dgm:t>
    </dgm:pt>
    <dgm:pt modelId="{09C42AD5-9C13-4B03-9B87-599D189ED556}" type="pres">
      <dgm:prSet presAssocID="{FFA02F93-FB21-43C6-8A08-078CDC9DE4C9}" presName="hierRoot2" presStyleCnt="0">
        <dgm:presLayoutVars>
          <dgm:hierBranch val="init"/>
        </dgm:presLayoutVars>
      </dgm:prSet>
      <dgm:spPr/>
    </dgm:pt>
    <dgm:pt modelId="{78B46D24-8617-421A-ABC7-EC6BDED4D7D5}" type="pres">
      <dgm:prSet presAssocID="{FFA02F93-FB21-43C6-8A08-078CDC9DE4C9}" presName="rootComposite" presStyleCnt="0"/>
      <dgm:spPr/>
    </dgm:pt>
    <dgm:pt modelId="{11B800D7-6746-474B-B361-D39DEA32F7B8}" type="pres">
      <dgm:prSet presAssocID="{FFA02F93-FB21-43C6-8A08-078CDC9DE4C9}" presName="rootText" presStyleLbl="node1" presStyleIdx="2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8B5BB3-9B0B-470D-A38D-E4F02119FDF6}" type="pres">
      <dgm:prSet presAssocID="{FFA02F93-FB21-43C6-8A08-078CDC9DE4C9}" presName="titleText2" presStyleLbl="fgAcc1" presStyleIdx="2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819586-7032-4A1F-8EF0-200B15F4DF1B}" type="pres">
      <dgm:prSet presAssocID="{FFA02F93-FB21-43C6-8A08-078CDC9DE4C9}" presName="rootConnector" presStyleLbl="node3" presStyleIdx="0" presStyleCnt="0"/>
      <dgm:spPr/>
      <dgm:t>
        <a:bodyPr/>
        <a:lstStyle/>
        <a:p>
          <a:endParaRPr lang="en-US"/>
        </a:p>
      </dgm:t>
    </dgm:pt>
    <dgm:pt modelId="{0D592EDD-4735-4EDA-8A7F-55DB7C90C59F}" type="pres">
      <dgm:prSet presAssocID="{FFA02F93-FB21-43C6-8A08-078CDC9DE4C9}" presName="hierChild4" presStyleCnt="0"/>
      <dgm:spPr/>
    </dgm:pt>
    <dgm:pt modelId="{07D5D429-A9DD-441E-8D1B-73EF29F4A063}" type="pres">
      <dgm:prSet presAssocID="{FFA02F93-FB21-43C6-8A08-078CDC9DE4C9}" presName="hierChild5" presStyleCnt="0"/>
      <dgm:spPr/>
    </dgm:pt>
    <dgm:pt modelId="{96E9AE58-183B-4F91-B498-F36E98E8B1C3}" type="pres">
      <dgm:prSet presAssocID="{F65CF60B-7ADC-4B3D-87D3-8D99B4258A28}" presName="Name37" presStyleLbl="parChTrans1D3" presStyleIdx="2" presStyleCnt="8"/>
      <dgm:spPr/>
      <dgm:t>
        <a:bodyPr/>
        <a:lstStyle/>
        <a:p>
          <a:endParaRPr lang="en-US"/>
        </a:p>
      </dgm:t>
    </dgm:pt>
    <dgm:pt modelId="{500F05AF-7EE2-434E-A2E0-42FEF8990997}" type="pres">
      <dgm:prSet presAssocID="{5FB99B6C-41D1-44E6-90A1-26D1421A2BB7}" presName="hierRoot2" presStyleCnt="0">
        <dgm:presLayoutVars>
          <dgm:hierBranch val="init"/>
        </dgm:presLayoutVars>
      </dgm:prSet>
      <dgm:spPr/>
    </dgm:pt>
    <dgm:pt modelId="{059FB3E3-635E-4905-B7BB-1E351857FAE1}" type="pres">
      <dgm:prSet presAssocID="{5FB99B6C-41D1-44E6-90A1-26D1421A2BB7}" presName="rootComposite" presStyleCnt="0"/>
      <dgm:spPr/>
    </dgm:pt>
    <dgm:pt modelId="{91A9DEA6-03A1-4925-9793-ECA42434A8B9}" type="pres">
      <dgm:prSet presAssocID="{5FB99B6C-41D1-44E6-90A1-26D1421A2BB7}" presName="rootText" presStyleLbl="node1" presStyleIdx="3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3A68228-7E84-4769-91DE-390AA71F1FDF}" type="pres">
      <dgm:prSet presAssocID="{5FB99B6C-41D1-44E6-90A1-26D1421A2BB7}" presName="titleText2" presStyleLbl="fgAcc1" presStyleIdx="3" presStyleCnt="11" custScaleX="131188" custScaleY="8547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E5BDA6D-7D1A-4AF6-BC25-841A5F74267F}" type="pres">
      <dgm:prSet presAssocID="{5FB99B6C-41D1-44E6-90A1-26D1421A2BB7}" presName="rootConnector" presStyleLbl="node3" presStyleIdx="0" presStyleCnt="0"/>
      <dgm:spPr/>
      <dgm:t>
        <a:bodyPr/>
        <a:lstStyle/>
        <a:p>
          <a:endParaRPr lang="en-US"/>
        </a:p>
      </dgm:t>
    </dgm:pt>
    <dgm:pt modelId="{96577E37-263A-4D8D-97A1-7931701B4563}" type="pres">
      <dgm:prSet presAssocID="{5FB99B6C-41D1-44E6-90A1-26D1421A2BB7}" presName="hierChild4" presStyleCnt="0"/>
      <dgm:spPr/>
    </dgm:pt>
    <dgm:pt modelId="{2CB783E6-5E7E-4D5A-93CD-A27F023FF7B0}" type="pres">
      <dgm:prSet presAssocID="{5FB99B6C-41D1-44E6-90A1-26D1421A2BB7}" presName="hierChild5" presStyleCnt="0"/>
      <dgm:spPr/>
    </dgm:pt>
    <dgm:pt modelId="{F93B4CCD-739B-487A-86AE-33A789015B12}" type="pres">
      <dgm:prSet presAssocID="{0FFEDAFF-1E3B-41E4-A0A9-B850D96EA19C}" presName="hierChild5" presStyleCnt="0"/>
      <dgm:spPr/>
    </dgm:pt>
    <dgm:pt modelId="{AE98F33F-D9B7-4774-8799-442340C987BF}" type="pres">
      <dgm:prSet presAssocID="{644C6572-A5D6-4471-A1E7-0527090F64F5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AD9E774-92EF-4A76-A685-C2593E9231D6}" type="pres">
      <dgm:prSet presAssocID="{9C63E0EE-1E7B-4534-94F7-4348A2719213}" presName="hierRoot2" presStyleCnt="0">
        <dgm:presLayoutVars>
          <dgm:hierBranch val="init"/>
        </dgm:presLayoutVars>
      </dgm:prSet>
      <dgm:spPr/>
    </dgm:pt>
    <dgm:pt modelId="{20F3A595-E79A-4438-9C8C-6AA5CA7745BE}" type="pres">
      <dgm:prSet presAssocID="{9C63E0EE-1E7B-4534-94F7-4348A2719213}" presName="rootComposite" presStyleCnt="0"/>
      <dgm:spPr/>
    </dgm:pt>
    <dgm:pt modelId="{B674E810-636C-4951-8338-C4A8C9A7F76A}" type="pres">
      <dgm:prSet presAssocID="{9C63E0EE-1E7B-4534-94F7-4348A2719213}" presName="rootText" presStyleLbl="node1" presStyleIdx="4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FCBE0B6-0E39-4E4C-B4DD-5DB38D43002F}" type="pres">
      <dgm:prSet presAssocID="{9C63E0EE-1E7B-4534-94F7-4348A2719213}" presName="titleText2" presStyleLbl="fgAcc1" presStyleIdx="4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69DC92C-C787-4959-80E3-9111BCFE64F3}" type="pres">
      <dgm:prSet presAssocID="{9C63E0EE-1E7B-4534-94F7-4348A2719213}" presName="rootConnector" presStyleLbl="node2" presStyleIdx="0" presStyleCnt="0"/>
      <dgm:spPr/>
      <dgm:t>
        <a:bodyPr/>
        <a:lstStyle/>
        <a:p>
          <a:endParaRPr lang="en-US"/>
        </a:p>
      </dgm:t>
    </dgm:pt>
    <dgm:pt modelId="{502BA482-0DC7-44A3-92A1-E86630CEBFB1}" type="pres">
      <dgm:prSet presAssocID="{9C63E0EE-1E7B-4534-94F7-4348A2719213}" presName="hierChild4" presStyleCnt="0"/>
      <dgm:spPr/>
    </dgm:pt>
    <dgm:pt modelId="{11BC5D0E-17C6-4B9F-8D62-709639EF320C}" type="pres">
      <dgm:prSet presAssocID="{6F576049-FF53-48E9-865C-8F538E4942CE}" presName="Name37" presStyleLbl="parChTrans1D3" presStyleIdx="3" presStyleCnt="8"/>
      <dgm:spPr/>
      <dgm:t>
        <a:bodyPr/>
        <a:lstStyle/>
        <a:p>
          <a:endParaRPr lang="en-US"/>
        </a:p>
      </dgm:t>
    </dgm:pt>
    <dgm:pt modelId="{D64F1C8B-7E17-45ED-9113-37130247EA7F}" type="pres">
      <dgm:prSet presAssocID="{8A9737FF-7E68-4CD5-975B-9A3DE35E83AC}" presName="hierRoot2" presStyleCnt="0">
        <dgm:presLayoutVars>
          <dgm:hierBranch val="init"/>
        </dgm:presLayoutVars>
      </dgm:prSet>
      <dgm:spPr/>
    </dgm:pt>
    <dgm:pt modelId="{55D3A4E9-39E4-425C-BD7D-9B1B96820116}" type="pres">
      <dgm:prSet presAssocID="{8A9737FF-7E68-4CD5-975B-9A3DE35E83AC}" presName="rootComposite" presStyleCnt="0"/>
      <dgm:spPr/>
    </dgm:pt>
    <dgm:pt modelId="{52D6C98E-1C14-4DF7-A4D7-C6EB362F693A}" type="pres">
      <dgm:prSet presAssocID="{8A9737FF-7E68-4CD5-975B-9A3DE35E83AC}" presName="rootText" presStyleLbl="node1" presStyleIdx="5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3081774-8440-4069-95C2-AF30E69D5517}" type="pres">
      <dgm:prSet presAssocID="{8A9737FF-7E68-4CD5-975B-9A3DE35E83AC}" presName="titleText2" presStyleLbl="fgAcc1" presStyleIdx="5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67B2D16-31E9-4D84-8065-06CA71D1F925}" type="pres">
      <dgm:prSet presAssocID="{8A9737FF-7E68-4CD5-975B-9A3DE35E83AC}" presName="rootConnector" presStyleLbl="node3" presStyleIdx="0" presStyleCnt="0"/>
      <dgm:spPr/>
      <dgm:t>
        <a:bodyPr/>
        <a:lstStyle/>
        <a:p>
          <a:endParaRPr lang="en-US"/>
        </a:p>
      </dgm:t>
    </dgm:pt>
    <dgm:pt modelId="{7A7A8493-7633-4390-917C-C1B716EB3B14}" type="pres">
      <dgm:prSet presAssocID="{8A9737FF-7E68-4CD5-975B-9A3DE35E83AC}" presName="hierChild4" presStyleCnt="0"/>
      <dgm:spPr/>
    </dgm:pt>
    <dgm:pt modelId="{0533715C-407C-48D6-816C-5D94AAE5DB2C}" type="pres">
      <dgm:prSet presAssocID="{8A9737FF-7E68-4CD5-975B-9A3DE35E83AC}" presName="hierChild5" presStyleCnt="0"/>
      <dgm:spPr/>
    </dgm:pt>
    <dgm:pt modelId="{B4A60BE0-2835-41CD-8EC0-7653F95E9A51}" type="pres">
      <dgm:prSet presAssocID="{F2332B0A-E2CB-4B57-8FAF-C8826376898E}" presName="Name37" presStyleLbl="parChTrans1D3" presStyleIdx="4" presStyleCnt="8"/>
      <dgm:spPr/>
      <dgm:t>
        <a:bodyPr/>
        <a:lstStyle/>
        <a:p>
          <a:endParaRPr lang="en-US"/>
        </a:p>
      </dgm:t>
    </dgm:pt>
    <dgm:pt modelId="{FCCA3F37-A004-492B-98FC-477282B3E9CB}" type="pres">
      <dgm:prSet presAssocID="{9E91972A-A2D1-4FD8-B0F1-3ECC16DECACD}" presName="hierRoot2" presStyleCnt="0">
        <dgm:presLayoutVars>
          <dgm:hierBranch val="init"/>
        </dgm:presLayoutVars>
      </dgm:prSet>
      <dgm:spPr/>
    </dgm:pt>
    <dgm:pt modelId="{55BFE12A-49A7-47B1-8198-6CE7CDA2117B}" type="pres">
      <dgm:prSet presAssocID="{9E91972A-A2D1-4FD8-B0F1-3ECC16DECACD}" presName="rootComposite" presStyleCnt="0"/>
      <dgm:spPr/>
    </dgm:pt>
    <dgm:pt modelId="{A3F4CC92-B20A-4942-8D24-FCE5BEE1DBB1}" type="pres">
      <dgm:prSet presAssocID="{9E91972A-A2D1-4FD8-B0F1-3ECC16DECACD}" presName="rootText" presStyleLbl="node1" presStyleIdx="6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0D88F5A-3C5B-4B56-B31C-4E58B1CA17BF}" type="pres">
      <dgm:prSet presAssocID="{9E91972A-A2D1-4FD8-B0F1-3ECC16DECACD}" presName="titleText2" presStyleLbl="fgAcc1" presStyleIdx="6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585E12F-AB49-45E7-92C2-A75CB5C72FB6}" type="pres">
      <dgm:prSet presAssocID="{9E91972A-A2D1-4FD8-B0F1-3ECC16DECACD}" presName="rootConnector" presStyleLbl="node3" presStyleIdx="0" presStyleCnt="0"/>
      <dgm:spPr/>
      <dgm:t>
        <a:bodyPr/>
        <a:lstStyle/>
        <a:p>
          <a:endParaRPr lang="en-US"/>
        </a:p>
      </dgm:t>
    </dgm:pt>
    <dgm:pt modelId="{90690C4C-8619-4B0F-BD74-F5C1A7D8DCC5}" type="pres">
      <dgm:prSet presAssocID="{9E91972A-A2D1-4FD8-B0F1-3ECC16DECACD}" presName="hierChild4" presStyleCnt="0"/>
      <dgm:spPr/>
    </dgm:pt>
    <dgm:pt modelId="{74E3178F-003B-4E0C-B3BA-77C5A2A680E4}" type="pres">
      <dgm:prSet presAssocID="{9E91972A-A2D1-4FD8-B0F1-3ECC16DECACD}" presName="hierChild5" presStyleCnt="0"/>
      <dgm:spPr/>
    </dgm:pt>
    <dgm:pt modelId="{48345C66-D7AA-46DF-921D-357C83FAF059}" type="pres">
      <dgm:prSet presAssocID="{9C63E0EE-1E7B-4534-94F7-4348A2719213}" presName="hierChild5" presStyleCnt="0"/>
      <dgm:spPr/>
    </dgm:pt>
    <dgm:pt modelId="{BDBA01B9-412E-4A9F-B3BE-D6BDC2D276FE}" type="pres">
      <dgm:prSet presAssocID="{B68DB3D5-8B64-4F1D-B06F-2F971B31387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4F570AF2-B9E6-4862-8EB5-3AC7E08B11D1}" type="pres">
      <dgm:prSet presAssocID="{F9FC66B3-746A-4C3E-BBCB-6C12D5687D8E}" presName="hierRoot2" presStyleCnt="0">
        <dgm:presLayoutVars>
          <dgm:hierBranch val="init"/>
        </dgm:presLayoutVars>
      </dgm:prSet>
      <dgm:spPr/>
    </dgm:pt>
    <dgm:pt modelId="{B7C1EBB0-5A4B-4945-BCC9-BA06A25C8BC5}" type="pres">
      <dgm:prSet presAssocID="{F9FC66B3-746A-4C3E-BBCB-6C12D5687D8E}" presName="rootComposite" presStyleCnt="0"/>
      <dgm:spPr/>
    </dgm:pt>
    <dgm:pt modelId="{9ADCF070-837A-4C41-8D1A-C94F5C4224C6}" type="pres">
      <dgm:prSet presAssocID="{F9FC66B3-746A-4C3E-BBCB-6C12D5687D8E}" presName="rootText" presStyleLbl="node1" presStyleIdx="7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B72B382-B42C-4048-9C87-852B7D0C8C28}" type="pres">
      <dgm:prSet presAssocID="{F9FC66B3-746A-4C3E-BBCB-6C12D5687D8E}" presName="titleText2" presStyleLbl="fgAcc1" presStyleIdx="7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865524F-2D1A-4933-9129-190CC64C2AA9}" type="pres">
      <dgm:prSet presAssocID="{F9FC66B3-746A-4C3E-BBCB-6C12D5687D8E}" presName="rootConnector" presStyleLbl="node2" presStyleIdx="0" presStyleCnt="0"/>
      <dgm:spPr/>
      <dgm:t>
        <a:bodyPr/>
        <a:lstStyle/>
        <a:p>
          <a:endParaRPr lang="en-US"/>
        </a:p>
      </dgm:t>
    </dgm:pt>
    <dgm:pt modelId="{CE051D5D-4B82-4723-9CF0-36CFEA61E5F7}" type="pres">
      <dgm:prSet presAssocID="{F9FC66B3-746A-4C3E-BBCB-6C12D5687D8E}" presName="hierChild4" presStyleCnt="0"/>
      <dgm:spPr/>
    </dgm:pt>
    <dgm:pt modelId="{DE2EB724-CBA5-4B1B-9408-4B08DC0F7F5E}" type="pres">
      <dgm:prSet presAssocID="{8A70BCF1-F4C5-4CE8-9536-3A1CFAB70067}" presName="Name37" presStyleLbl="parChTrans1D3" presStyleIdx="5" presStyleCnt="8"/>
      <dgm:spPr/>
      <dgm:t>
        <a:bodyPr/>
        <a:lstStyle/>
        <a:p>
          <a:endParaRPr lang="en-US"/>
        </a:p>
      </dgm:t>
    </dgm:pt>
    <dgm:pt modelId="{9A8C695A-88B2-43D1-9168-2E56AC6E5302}" type="pres">
      <dgm:prSet presAssocID="{36A89138-C077-4A54-A0B9-2E95565E57D3}" presName="hierRoot2" presStyleCnt="0">
        <dgm:presLayoutVars>
          <dgm:hierBranch val="init"/>
        </dgm:presLayoutVars>
      </dgm:prSet>
      <dgm:spPr/>
    </dgm:pt>
    <dgm:pt modelId="{9E0D48A0-69CA-463E-AF34-8D36B9D6E5C5}" type="pres">
      <dgm:prSet presAssocID="{36A89138-C077-4A54-A0B9-2E95565E57D3}" presName="rootComposite" presStyleCnt="0"/>
      <dgm:spPr/>
    </dgm:pt>
    <dgm:pt modelId="{E72780B6-9C2D-4D39-94F8-B97199E48EBF}" type="pres">
      <dgm:prSet presAssocID="{36A89138-C077-4A54-A0B9-2E95565E57D3}" presName="rootText" presStyleLbl="node1" presStyleIdx="8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AE9E49-8A0E-4C08-8DF8-5CADB348D4EC}" type="pres">
      <dgm:prSet presAssocID="{36A89138-C077-4A54-A0B9-2E95565E57D3}" presName="titleText2" presStyleLbl="fgAcc1" presStyleIdx="8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38B2FB0-521C-4E12-B763-6A36ECEFAADC}" type="pres">
      <dgm:prSet presAssocID="{36A89138-C077-4A54-A0B9-2E95565E57D3}" presName="rootConnector" presStyleLbl="node3" presStyleIdx="0" presStyleCnt="0"/>
      <dgm:spPr/>
      <dgm:t>
        <a:bodyPr/>
        <a:lstStyle/>
        <a:p>
          <a:endParaRPr lang="en-US"/>
        </a:p>
      </dgm:t>
    </dgm:pt>
    <dgm:pt modelId="{6FE1B98D-0F5F-4031-A29A-24E89CEA4281}" type="pres">
      <dgm:prSet presAssocID="{36A89138-C077-4A54-A0B9-2E95565E57D3}" presName="hierChild4" presStyleCnt="0"/>
      <dgm:spPr/>
    </dgm:pt>
    <dgm:pt modelId="{8B4DE971-2FCE-4548-86A5-4792B64ADD70}" type="pres">
      <dgm:prSet presAssocID="{36A89138-C077-4A54-A0B9-2E95565E57D3}" presName="hierChild5" presStyleCnt="0"/>
      <dgm:spPr/>
    </dgm:pt>
    <dgm:pt modelId="{FE2F4A2D-ABB7-40F6-9515-C299ECAFEBD0}" type="pres">
      <dgm:prSet presAssocID="{AC919547-6E4E-4585-90BC-8C336A6391E6}" presName="Name37" presStyleLbl="parChTrans1D3" presStyleIdx="6" presStyleCnt="8"/>
      <dgm:spPr/>
      <dgm:t>
        <a:bodyPr/>
        <a:lstStyle/>
        <a:p>
          <a:endParaRPr lang="en-US"/>
        </a:p>
      </dgm:t>
    </dgm:pt>
    <dgm:pt modelId="{ABD6F9A1-FE05-4508-9217-8A7D6626F49E}" type="pres">
      <dgm:prSet presAssocID="{34632F9A-A494-4DAB-A022-7ACF8A0753C5}" presName="hierRoot2" presStyleCnt="0">
        <dgm:presLayoutVars>
          <dgm:hierBranch val="init"/>
        </dgm:presLayoutVars>
      </dgm:prSet>
      <dgm:spPr/>
    </dgm:pt>
    <dgm:pt modelId="{E0166383-7B2E-4F89-98F6-7057759BB44C}" type="pres">
      <dgm:prSet presAssocID="{34632F9A-A494-4DAB-A022-7ACF8A0753C5}" presName="rootComposite" presStyleCnt="0"/>
      <dgm:spPr/>
    </dgm:pt>
    <dgm:pt modelId="{6415F2EA-820D-42CA-8B35-298C557E1FB2}" type="pres">
      <dgm:prSet presAssocID="{34632F9A-A494-4DAB-A022-7ACF8A0753C5}" presName="rootText" presStyleLbl="node1" presStyleIdx="9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133D5B0-6725-4FF0-AACA-7ECDD17D51B5}" type="pres">
      <dgm:prSet presAssocID="{34632F9A-A494-4DAB-A022-7ACF8A0753C5}" presName="titleText2" presStyleLbl="fgAcc1" presStyleIdx="9" presStyleCnt="11" custScaleX="11620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3569BF-45F9-415D-BA98-7224EB0F8787}" type="pres">
      <dgm:prSet presAssocID="{34632F9A-A494-4DAB-A022-7ACF8A0753C5}" presName="rootConnector" presStyleLbl="node3" presStyleIdx="0" presStyleCnt="0"/>
      <dgm:spPr/>
      <dgm:t>
        <a:bodyPr/>
        <a:lstStyle/>
        <a:p>
          <a:endParaRPr lang="en-US"/>
        </a:p>
      </dgm:t>
    </dgm:pt>
    <dgm:pt modelId="{9A99B3E6-2A55-4C94-98B1-026D71B9A83F}" type="pres">
      <dgm:prSet presAssocID="{34632F9A-A494-4DAB-A022-7ACF8A0753C5}" presName="hierChild4" presStyleCnt="0"/>
      <dgm:spPr/>
    </dgm:pt>
    <dgm:pt modelId="{E0DC92E1-95E5-473E-AFBA-F1314BBC7826}" type="pres">
      <dgm:prSet presAssocID="{34632F9A-A494-4DAB-A022-7ACF8A0753C5}" presName="hierChild5" presStyleCnt="0"/>
      <dgm:spPr/>
    </dgm:pt>
    <dgm:pt modelId="{68308A50-FFC0-4027-8E67-F8D1FD3BB69D}" type="pres">
      <dgm:prSet presAssocID="{A9D353D3-4A64-4D9B-A5D4-E35E7931114C}" presName="Name37" presStyleLbl="parChTrans1D3" presStyleIdx="7" presStyleCnt="8"/>
      <dgm:spPr/>
      <dgm:t>
        <a:bodyPr/>
        <a:lstStyle/>
        <a:p>
          <a:endParaRPr lang="en-US"/>
        </a:p>
      </dgm:t>
    </dgm:pt>
    <dgm:pt modelId="{C36C7545-6200-4DC4-ACDE-59565F485088}" type="pres">
      <dgm:prSet presAssocID="{03FE7661-622A-44CF-B8E7-7EAE8FF35AC4}" presName="hierRoot2" presStyleCnt="0">
        <dgm:presLayoutVars>
          <dgm:hierBranch val="init"/>
        </dgm:presLayoutVars>
      </dgm:prSet>
      <dgm:spPr/>
    </dgm:pt>
    <dgm:pt modelId="{3DB98115-2220-40C3-AECD-609E0676C5CC}" type="pres">
      <dgm:prSet presAssocID="{03FE7661-622A-44CF-B8E7-7EAE8FF35AC4}" presName="rootComposite" presStyleCnt="0"/>
      <dgm:spPr/>
    </dgm:pt>
    <dgm:pt modelId="{CC6F643E-E27F-4B58-8DF1-D560958A3A0E}" type="pres">
      <dgm:prSet presAssocID="{03FE7661-622A-44CF-B8E7-7EAE8FF35AC4}" presName="rootText" presStyleLbl="node1" presStyleIdx="10" presStyleCnt="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FD987BB-BFC4-4129-95B7-D78D321064A7}" type="pres">
      <dgm:prSet presAssocID="{03FE7661-622A-44CF-B8E7-7EAE8FF35AC4}" presName="titleText2" presStyleLbl="fgAcc1" presStyleIdx="10" presStyleCnt="1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F598098-8D69-4530-A829-748B4FED5C0B}" type="pres">
      <dgm:prSet presAssocID="{03FE7661-622A-44CF-B8E7-7EAE8FF35AC4}" presName="rootConnector" presStyleLbl="node3" presStyleIdx="0" presStyleCnt="0"/>
      <dgm:spPr/>
      <dgm:t>
        <a:bodyPr/>
        <a:lstStyle/>
        <a:p>
          <a:endParaRPr lang="en-US"/>
        </a:p>
      </dgm:t>
    </dgm:pt>
    <dgm:pt modelId="{9EA66F0C-97DD-4AA5-915E-E7BAFF42EF29}" type="pres">
      <dgm:prSet presAssocID="{03FE7661-622A-44CF-B8E7-7EAE8FF35AC4}" presName="hierChild4" presStyleCnt="0"/>
      <dgm:spPr/>
    </dgm:pt>
    <dgm:pt modelId="{49F95105-379B-4A87-82DB-FA2ECBB611AD}" type="pres">
      <dgm:prSet presAssocID="{03FE7661-622A-44CF-B8E7-7EAE8FF35AC4}" presName="hierChild5" presStyleCnt="0"/>
      <dgm:spPr/>
    </dgm:pt>
    <dgm:pt modelId="{3E3E47C6-D180-454A-A151-F81A8534E955}" type="pres">
      <dgm:prSet presAssocID="{F9FC66B3-746A-4C3E-BBCB-6C12D5687D8E}" presName="hierChild5" presStyleCnt="0"/>
      <dgm:spPr/>
    </dgm:pt>
    <dgm:pt modelId="{484EA25E-0228-4FF1-BFA6-9CE0D61EAD54}" type="pres">
      <dgm:prSet presAssocID="{F5A4D595-6CFD-4993-BAFB-7EF8D69CB981}" presName="hierChild3" presStyleCnt="0"/>
      <dgm:spPr/>
    </dgm:pt>
  </dgm:ptLst>
  <dgm:cxnLst>
    <dgm:cxn modelId="{BF16ADA9-4514-43F2-B15B-A445F6F72FF8}" type="presOf" srcId="{F9FC66B3-746A-4C3E-BBCB-6C12D5687D8E}" destId="{5865524F-2D1A-4933-9129-190CC64C2AA9}" srcOrd="1" destOrd="0" presId="urn:microsoft.com/office/officeart/2008/layout/NameandTitleOrganizationalChart"/>
    <dgm:cxn modelId="{5DE61379-9DE1-4FB5-8AD5-27D80ADF400D}" srcId="{F9FC66B3-746A-4C3E-BBCB-6C12D5687D8E}" destId="{36A89138-C077-4A54-A0B9-2E95565E57D3}" srcOrd="0" destOrd="0" parTransId="{8A70BCF1-F4C5-4CE8-9536-3A1CFAB70067}" sibTransId="{C15E505E-216C-4BE9-B4F7-B3FDD19D6ED8}"/>
    <dgm:cxn modelId="{71A2C24B-EB3C-41B0-BAA4-87D9E36B2580}" type="presOf" srcId="{B68DB3D5-8B64-4F1D-B06F-2F971B31387D}" destId="{BDBA01B9-412E-4A9F-B3BE-D6BDC2D276FE}" srcOrd="0" destOrd="0" presId="urn:microsoft.com/office/officeart/2008/layout/NameandTitleOrganizationalChart"/>
    <dgm:cxn modelId="{5E007EC2-B711-43B8-9B61-0E2AC89751CE}" type="presOf" srcId="{9E91972A-A2D1-4FD8-B0F1-3ECC16DECACD}" destId="{A3F4CC92-B20A-4942-8D24-FCE5BEE1DBB1}" srcOrd="0" destOrd="0" presId="urn:microsoft.com/office/officeart/2008/layout/NameandTitleOrganizationalChart"/>
    <dgm:cxn modelId="{6D55AFD3-A475-44D0-939C-4FF86AD8FA00}" type="presOf" srcId="{8A70BCF1-F4C5-4CE8-9536-3A1CFAB70067}" destId="{DE2EB724-CBA5-4B1B-9408-4B08DC0F7F5E}" srcOrd="0" destOrd="0" presId="urn:microsoft.com/office/officeart/2008/layout/NameandTitleOrganizationalChart"/>
    <dgm:cxn modelId="{EA44E4B4-8B5E-4963-BF12-4FD2959F319B}" type="presOf" srcId="{4899D1FA-8A8A-4E8A-954B-FAD91BE699CB}" destId="{63A68228-7E84-4769-91DE-390AA71F1FDF}" srcOrd="0" destOrd="0" presId="urn:microsoft.com/office/officeart/2008/layout/NameandTitleOrganizationalChart"/>
    <dgm:cxn modelId="{01282D3E-C073-41CF-A611-D5BE30B95C99}" type="presOf" srcId="{9C63E0EE-1E7B-4534-94F7-4348A2719213}" destId="{869DC92C-C787-4959-80E3-9111BCFE64F3}" srcOrd="1" destOrd="0" presId="urn:microsoft.com/office/officeart/2008/layout/NameandTitleOrganizationalChart"/>
    <dgm:cxn modelId="{9A4673E4-78A2-4E5E-ACA8-7C989B35665D}" type="presOf" srcId="{36A89138-C077-4A54-A0B9-2E95565E57D3}" destId="{E72780B6-9C2D-4D39-94F8-B97199E48EBF}" srcOrd="0" destOrd="0" presId="urn:microsoft.com/office/officeart/2008/layout/NameandTitleOrganizationalChart"/>
    <dgm:cxn modelId="{5A0D5C1E-A842-454D-B47E-4653D7024248}" type="presOf" srcId="{AC4A1122-AB13-4A51-9198-7656DAFCD510}" destId="{F133D5B0-6725-4FF0-AACA-7ECDD17D51B5}" srcOrd="0" destOrd="0" presId="urn:microsoft.com/office/officeart/2008/layout/NameandTitleOrganizationalChart"/>
    <dgm:cxn modelId="{C2FD6DC1-1DF5-4FF0-AB31-41B321DDC53C}" type="presOf" srcId="{F65CF60B-7ADC-4B3D-87D3-8D99B4258A28}" destId="{96E9AE58-183B-4F91-B498-F36E98E8B1C3}" srcOrd="0" destOrd="0" presId="urn:microsoft.com/office/officeart/2008/layout/NameandTitleOrganizationalChart"/>
    <dgm:cxn modelId="{68729089-6F55-455F-A257-986A25C05BBB}" type="presOf" srcId="{04325394-04DF-498C-985E-B973CD052B9E}" destId="{60D88F5A-3C5B-4B56-B31C-4E58B1CA17BF}" srcOrd="0" destOrd="0" presId="urn:microsoft.com/office/officeart/2008/layout/NameandTitleOrganizationalChart"/>
    <dgm:cxn modelId="{618EEC67-B7F3-497E-AF0F-E44559514895}" type="presOf" srcId="{83E0A931-422F-46EB-87F8-3D703A64FC57}" destId="{9B72B382-B42C-4048-9C87-852B7D0C8C28}" srcOrd="0" destOrd="0" presId="urn:microsoft.com/office/officeart/2008/layout/NameandTitleOrganizationalChart"/>
    <dgm:cxn modelId="{6616DBD3-B60E-4089-B3E3-AF0FD3A9C076}" type="presOf" srcId="{0FFEDAFF-1E3B-41E4-A0A9-B850D96EA19C}" destId="{C82956E5-D401-4D1A-B70D-834B452FA348}" srcOrd="1" destOrd="0" presId="urn:microsoft.com/office/officeart/2008/layout/NameandTitleOrganizationalChart"/>
    <dgm:cxn modelId="{91DE6923-F831-44B6-ACA5-C79413C0709F}" srcId="{F5A4D595-6CFD-4993-BAFB-7EF8D69CB981}" destId="{9C63E0EE-1E7B-4534-94F7-4348A2719213}" srcOrd="1" destOrd="0" parTransId="{644C6572-A5D6-4471-A1E7-0527090F64F5}" sibTransId="{CD70DC2F-B327-466F-B40C-3357DFF6F824}"/>
    <dgm:cxn modelId="{0170F604-734E-4710-9F58-4284ECCE73EF}" type="presOf" srcId="{8A9737FF-7E68-4CD5-975B-9A3DE35E83AC}" destId="{52D6C98E-1C14-4DF7-A4D7-C6EB362F693A}" srcOrd="0" destOrd="0" presId="urn:microsoft.com/office/officeart/2008/layout/NameandTitleOrganizationalChart"/>
    <dgm:cxn modelId="{B1C4A9A7-4A4C-41A1-8175-C6F6AA9E8255}" type="presOf" srcId="{644C6572-A5D6-4471-A1E7-0527090F64F5}" destId="{AE98F33F-D9B7-4774-8799-442340C987BF}" srcOrd="0" destOrd="0" presId="urn:microsoft.com/office/officeart/2008/layout/NameandTitleOrganizationalChart"/>
    <dgm:cxn modelId="{CA242FAA-E985-49E2-9903-5874EDF71B58}" type="presOf" srcId="{DC671CAF-53B2-4A6F-A929-5105A3EA3D1E}" destId="{802FD4F6-75DF-4FA7-BC4D-4F4821EA03A6}" srcOrd="0" destOrd="0" presId="urn:microsoft.com/office/officeart/2008/layout/NameandTitleOrganizationalChart"/>
    <dgm:cxn modelId="{35FC73A5-F727-4546-AF58-64FE8C1EEC94}" srcId="{0FFEDAFF-1E3B-41E4-A0A9-B850D96EA19C}" destId="{5FB99B6C-41D1-44E6-90A1-26D1421A2BB7}" srcOrd="2" destOrd="0" parTransId="{F65CF60B-7ADC-4B3D-87D3-8D99B4258A28}" sibTransId="{4899D1FA-8A8A-4E8A-954B-FAD91BE699CB}"/>
    <dgm:cxn modelId="{2F1C6597-8C6B-4CFB-B53E-07CF55975893}" type="presOf" srcId="{34632F9A-A494-4DAB-A022-7ACF8A0753C5}" destId="{6415F2EA-820D-42CA-8B35-298C557E1FB2}" srcOrd="0" destOrd="0" presId="urn:microsoft.com/office/officeart/2008/layout/NameandTitleOrganizationalChart"/>
    <dgm:cxn modelId="{5934751F-5A5B-4EA8-A9CE-75E72BEBC7F8}" type="presOf" srcId="{FFA02F93-FB21-43C6-8A08-078CDC9DE4C9}" destId="{FA819586-7032-4A1F-8EF0-200B15F4DF1B}" srcOrd="1" destOrd="0" presId="urn:microsoft.com/office/officeart/2008/layout/NameandTitleOrganizationalChart"/>
    <dgm:cxn modelId="{ED433A28-F19E-4861-B520-0480B7D2CA45}" type="presOf" srcId="{FFA02F93-FB21-43C6-8A08-078CDC9DE4C9}" destId="{11B800D7-6746-474B-B361-D39DEA32F7B8}" srcOrd="0" destOrd="0" presId="urn:microsoft.com/office/officeart/2008/layout/NameandTitleOrganizationalChart"/>
    <dgm:cxn modelId="{2E6978DB-86A0-454F-85B4-865341CCE803}" type="presOf" srcId="{5FB99B6C-41D1-44E6-90A1-26D1421A2BB7}" destId="{9E5BDA6D-7D1A-4AF6-BC25-841A5F74267F}" srcOrd="1" destOrd="0" presId="urn:microsoft.com/office/officeart/2008/layout/NameandTitleOrganizationalChart"/>
    <dgm:cxn modelId="{395365A3-F07A-43CA-B1AC-51048A37805A}" type="presOf" srcId="{6C2B5038-544B-410F-83C3-4838C8643864}" destId="{CFD987BB-BFC4-4129-95B7-D78D321064A7}" srcOrd="0" destOrd="0" presId="urn:microsoft.com/office/officeart/2008/layout/NameandTitleOrganizationalChart"/>
    <dgm:cxn modelId="{291A13A4-FB60-4CB9-AC82-8D5F587BB12D}" type="presOf" srcId="{C15E505E-216C-4BE9-B4F7-B3FDD19D6ED8}" destId="{4DAE9E49-8A0E-4C08-8DF8-5CADB348D4EC}" srcOrd="0" destOrd="0" presId="urn:microsoft.com/office/officeart/2008/layout/NameandTitleOrganizationalChart"/>
    <dgm:cxn modelId="{2439995B-E3B5-4DA7-BF0F-D871B1E7F8CA}" type="presOf" srcId="{27525D1C-1023-41B6-8B99-254CD2D865DF}" destId="{69C9BF46-A5A5-4709-AC2A-D820D41E196F}" srcOrd="1" destOrd="0" presId="urn:microsoft.com/office/officeart/2008/layout/NameandTitleOrganizationalChart"/>
    <dgm:cxn modelId="{DDF66A65-F9E6-4D67-AB1C-68643A179466}" srcId="{0FFEDAFF-1E3B-41E4-A0A9-B850D96EA19C}" destId="{27525D1C-1023-41B6-8B99-254CD2D865DF}" srcOrd="0" destOrd="0" parTransId="{941A043D-5CFC-4387-A140-5B1983300288}" sibTransId="{7A3C5D93-318A-4A1A-A441-33EAEFC9F28B}"/>
    <dgm:cxn modelId="{88DF7FD1-7BF5-4C3F-A97D-FFB80E3DD845}" type="presOf" srcId="{9E91972A-A2D1-4FD8-B0F1-3ECC16DECACD}" destId="{0585E12F-AB49-45E7-92C2-A75CB5C72FB6}" srcOrd="1" destOrd="0" presId="urn:microsoft.com/office/officeart/2008/layout/NameandTitleOrganizationalChart"/>
    <dgm:cxn modelId="{C8C45B67-A30F-4BF3-9905-F1B8CD66C145}" srcId="{0FFEDAFF-1E3B-41E4-A0A9-B850D96EA19C}" destId="{FFA02F93-FB21-43C6-8A08-078CDC9DE4C9}" srcOrd="1" destOrd="0" parTransId="{DC671CAF-53B2-4A6F-A929-5105A3EA3D1E}" sibTransId="{D8C85A42-62FE-4A9E-A83B-4978500D2528}"/>
    <dgm:cxn modelId="{36B3AFBF-F924-4114-825B-F420B059A478}" type="presOf" srcId="{CD70DC2F-B327-466F-B40C-3357DFF6F824}" destId="{9FCBE0B6-0E39-4E4C-B4DD-5DB38D43002F}" srcOrd="0" destOrd="0" presId="urn:microsoft.com/office/officeart/2008/layout/NameandTitleOrganizationalChart"/>
    <dgm:cxn modelId="{4DB0C458-4510-4028-8804-5A1E03F9287D}" type="presOf" srcId="{5FB99B6C-41D1-44E6-90A1-26D1421A2BB7}" destId="{91A9DEA6-03A1-4925-9793-ECA42434A8B9}" srcOrd="0" destOrd="0" presId="urn:microsoft.com/office/officeart/2008/layout/NameandTitleOrganizationalChart"/>
    <dgm:cxn modelId="{74AC64B0-E40F-44FA-A533-A93B5031DA8E}" type="presOf" srcId="{F2332B0A-E2CB-4B57-8FAF-C8826376898E}" destId="{B4A60BE0-2835-41CD-8EC0-7653F95E9A51}" srcOrd="0" destOrd="0" presId="urn:microsoft.com/office/officeart/2008/layout/NameandTitleOrganizationalChart"/>
    <dgm:cxn modelId="{464D6CA8-CF35-4F1E-BA93-2E23037E18C2}" srcId="{F9FC66B3-746A-4C3E-BBCB-6C12D5687D8E}" destId="{03FE7661-622A-44CF-B8E7-7EAE8FF35AC4}" srcOrd="2" destOrd="0" parTransId="{A9D353D3-4A64-4D9B-A5D4-E35E7931114C}" sibTransId="{6C2B5038-544B-410F-83C3-4838C8643864}"/>
    <dgm:cxn modelId="{9C56DFD4-4FD2-428C-B653-6620D0389144}" type="presOf" srcId="{FEBD0C60-F674-4665-A7B4-2791AC3FE0D4}" destId="{63081774-8440-4069-95C2-AF30E69D5517}" srcOrd="0" destOrd="0" presId="urn:microsoft.com/office/officeart/2008/layout/NameandTitleOrganizationalChart"/>
    <dgm:cxn modelId="{88988C50-7C88-44CB-87F5-39BB78B3F730}" type="presOf" srcId="{03FE7661-622A-44CF-B8E7-7EAE8FF35AC4}" destId="{CC6F643E-E27F-4B58-8DF1-D560958A3A0E}" srcOrd="0" destOrd="0" presId="urn:microsoft.com/office/officeart/2008/layout/NameandTitleOrganizationalChart"/>
    <dgm:cxn modelId="{1F912AD8-F782-4E16-98E5-98A6C24A8727}" type="presOf" srcId="{17C1AE17-868D-4572-A3D3-71A46EBC56CC}" destId="{33F1FC1B-B346-418E-8D9A-F038B25B4D24}" srcOrd="0" destOrd="0" presId="urn:microsoft.com/office/officeart/2008/layout/NameandTitleOrganizationalChart"/>
    <dgm:cxn modelId="{3A3022AE-61CA-4B60-ABE1-73487D8967F9}" type="presOf" srcId="{36A89138-C077-4A54-A0B9-2E95565E57D3}" destId="{038B2FB0-521C-4E12-B763-6A36ECEFAADC}" srcOrd="1" destOrd="0" presId="urn:microsoft.com/office/officeart/2008/layout/NameandTitleOrganizationalChart"/>
    <dgm:cxn modelId="{36ABF388-D999-4760-972A-F9931791242D}" type="presOf" srcId="{AC919547-6E4E-4585-90BC-8C336A6391E6}" destId="{FE2F4A2D-ABB7-40F6-9515-C299ECAFEBD0}" srcOrd="0" destOrd="0" presId="urn:microsoft.com/office/officeart/2008/layout/NameandTitleOrganizationalChart"/>
    <dgm:cxn modelId="{2E9FA2A5-A28B-4C13-8E64-8643C49D31B1}" type="presOf" srcId="{7A3C5D93-318A-4A1A-A441-33EAEFC9F28B}" destId="{D68ABA4C-6380-4008-A1BC-7569DF97C716}" srcOrd="0" destOrd="0" presId="urn:microsoft.com/office/officeart/2008/layout/NameandTitleOrganizationalChart"/>
    <dgm:cxn modelId="{61A4458D-1E15-4A79-BAC1-2740F92CA11F}" type="presOf" srcId="{6F576049-FF53-48E9-865C-8F538E4942CE}" destId="{11BC5D0E-17C6-4B9F-8D62-709639EF320C}" srcOrd="0" destOrd="0" presId="urn:microsoft.com/office/officeart/2008/layout/NameandTitleOrganizationalChart"/>
    <dgm:cxn modelId="{EAF4EEC1-16EA-49D7-941B-B088905E8E96}" type="presOf" srcId="{A9D353D3-4A64-4D9B-A5D4-E35E7931114C}" destId="{68308A50-FFC0-4027-8E67-F8D1FD3BB69D}" srcOrd="0" destOrd="0" presId="urn:microsoft.com/office/officeart/2008/layout/NameandTitleOrganizationalChart"/>
    <dgm:cxn modelId="{14EA0FCA-FFED-423C-B18F-0950DA90ADE8}" type="presOf" srcId="{8A9737FF-7E68-4CD5-975B-9A3DE35E83AC}" destId="{867B2D16-31E9-4D84-8065-06CA71D1F925}" srcOrd="1" destOrd="0" presId="urn:microsoft.com/office/officeart/2008/layout/NameandTitleOrganizationalChart"/>
    <dgm:cxn modelId="{4A82F0D8-9518-4869-8F45-FD290427085E}" type="presOf" srcId="{BEB91691-74E7-4600-BCD2-5FE5FE99B0E0}" destId="{04382950-3D36-4FF7-A8AD-8F927725F3EA}" srcOrd="0" destOrd="0" presId="urn:microsoft.com/office/officeart/2008/layout/NameandTitleOrganizationalChart"/>
    <dgm:cxn modelId="{FB9146BE-4DEC-4CCE-933E-5E28CDEDC144}" srcId="{F5A4D595-6CFD-4993-BAFB-7EF8D69CB981}" destId="{0FFEDAFF-1E3B-41E4-A0A9-B850D96EA19C}" srcOrd="0" destOrd="0" parTransId="{17C1AE17-868D-4572-A3D3-71A46EBC56CC}" sibTransId="{EEF4D46F-B9A1-42DA-850C-82E6962433CE}"/>
    <dgm:cxn modelId="{1946E028-ED2F-4F30-9685-41697E964F14}" type="presOf" srcId="{EEF4D46F-B9A1-42DA-850C-82E6962433CE}" destId="{2D7CEB0F-5758-4017-9589-E2F8DC98B77E}" srcOrd="0" destOrd="0" presId="urn:microsoft.com/office/officeart/2008/layout/NameandTitleOrganizationalChart"/>
    <dgm:cxn modelId="{2FA67184-D6D9-45AC-B8BB-51B67C6249D0}" type="presOf" srcId="{03FE7661-622A-44CF-B8E7-7EAE8FF35AC4}" destId="{5F598098-8D69-4530-A829-748B4FED5C0B}" srcOrd="1" destOrd="0" presId="urn:microsoft.com/office/officeart/2008/layout/NameandTitleOrganizationalChart"/>
    <dgm:cxn modelId="{D93A3C1A-CC48-4FBA-ADBE-64886FBADAEF}" type="presOf" srcId="{F9FC66B3-746A-4C3E-BBCB-6C12D5687D8E}" destId="{9ADCF070-837A-4C41-8D1A-C94F5C4224C6}" srcOrd="0" destOrd="0" presId="urn:microsoft.com/office/officeart/2008/layout/NameandTitleOrganizationalChart"/>
    <dgm:cxn modelId="{E284A3DF-39D5-43F9-9914-927F21415F5C}" type="presOf" srcId="{D8C85A42-62FE-4A9E-A83B-4978500D2528}" destId="{A28B5BB3-9B0B-470D-A38D-E4F02119FDF6}" srcOrd="0" destOrd="0" presId="urn:microsoft.com/office/officeart/2008/layout/NameandTitleOrganizationalChart"/>
    <dgm:cxn modelId="{DDF5AA05-4EC7-4A67-9E63-261D1D608D29}" type="presOf" srcId="{27525D1C-1023-41B6-8B99-254CD2D865DF}" destId="{AF2A5DED-5F0A-48E9-9205-699B06739172}" srcOrd="0" destOrd="0" presId="urn:microsoft.com/office/officeart/2008/layout/NameandTitleOrganizationalChart"/>
    <dgm:cxn modelId="{D57B1E3E-0892-4AA5-BC38-D982A4FDC1CD}" srcId="{F9FC66B3-746A-4C3E-BBCB-6C12D5687D8E}" destId="{34632F9A-A494-4DAB-A022-7ACF8A0753C5}" srcOrd="1" destOrd="0" parTransId="{AC919547-6E4E-4585-90BC-8C336A6391E6}" sibTransId="{AC4A1122-AB13-4A51-9198-7656DAFCD510}"/>
    <dgm:cxn modelId="{3695352F-5FD6-47C9-95C5-8D97005452BF}" srcId="{9C63E0EE-1E7B-4534-94F7-4348A2719213}" destId="{8A9737FF-7E68-4CD5-975B-9A3DE35E83AC}" srcOrd="0" destOrd="0" parTransId="{6F576049-FF53-48E9-865C-8F538E4942CE}" sibTransId="{FEBD0C60-F674-4665-A7B4-2791AC3FE0D4}"/>
    <dgm:cxn modelId="{96156279-8CF9-4FD9-A195-26DD05CD61A5}" type="presOf" srcId="{941A043D-5CFC-4387-A140-5B1983300288}" destId="{CE9B1255-18E3-4A9D-B4BC-F47E74421234}" srcOrd="0" destOrd="0" presId="urn:microsoft.com/office/officeart/2008/layout/NameandTitleOrganizationalChart"/>
    <dgm:cxn modelId="{F8D49A66-8B9A-4DD0-898A-2ED9AA1EB916}" type="presOf" srcId="{F7307A56-23F1-48DF-814C-3ADBE6728F20}" destId="{72F7CE90-4FED-432B-A7A3-385EF6FADF63}" srcOrd="0" destOrd="0" presId="urn:microsoft.com/office/officeart/2008/layout/NameandTitleOrganizationalChart"/>
    <dgm:cxn modelId="{DD38FADE-67EF-4D3B-9845-9D2B2A4D71D5}" srcId="{9C63E0EE-1E7B-4534-94F7-4348A2719213}" destId="{9E91972A-A2D1-4FD8-B0F1-3ECC16DECACD}" srcOrd="1" destOrd="0" parTransId="{F2332B0A-E2CB-4B57-8FAF-C8826376898E}" sibTransId="{04325394-04DF-498C-985E-B973CD052B9E}"/>
    <dgm:cxn modelId="{C4EFC595-54F8-4880-ABCE-0530511A26F0}" type="presOf" srcId="{34632F9A-A494-4DAB-A022-7ACF8A0753C5}" destId="{E83569BF-45F9-415D-BA98-7224EB0F8787}" srcOrd="1" destOrd="0" presId="urn:microsoft.com/office/officeart/2008/layout/NameandTitleOrganizationalChart"/>
    <dgm:cxn modelId="{87FAF030-4993-4BB3-9558-D1D3534FD24B}" type="presOf" srcId="{9C63E0EE-1E7B-4534-94F7-4348A2719213}" destId="{B674E810-636C-4951-8338-C4A8C9A7F76A}" srcOrd="0" destOrd="0" presId="urn:microsoft.com/office/officeart/2008/layout/NameandTitleOrganizationalChart"/>
    <dgm:cxn modelId="{B700F767-375C-440D-8953-6AA9DD0041CD}" type="presOf" srcId="{F5A4D595-6CFD-4993-BAFB-7EF8D69CB981}" destId="{6EB509FA-42AB-4C0F-9395-9931AA5D8D93}" srcOrd="1" destOrd="0" presId="urn:microsoft.com/office/officeart/2008/layout/NameandTitleOrganizationalChart"/>
    <dgm:cxn modelId="{5E343BBC-A296-4D03-B545-48DE002C105F}" type="presOf" srcId="{F5A4D595-6CFD-4993-BAFB-7EF8D69CB981}" destId="{D68AD658-3073-4E3B-B945-52F6A326DF45}" srcOrd="0" destOrd="0" presId="urn:microsoft.com/office/officeart/2008/layout/NameandTitleOrganizationalChart"/>
    <dgm:cxn modelId="{F7E2131D-B7A0-4FD0-B15A-6852E76B195E}" srcId="{BEB91691-74E7-4600-BCD2-5FE5FE99B0E0}" destId="{F5A4D595-6CFD-4993-BAFB-7EF8D69CB981}" srcOrd="0" destOrd="0" parTransId="{8A3AEDD4-CA6C-42C5-8DA6-9D2D37A03A75}" sibTransId="{F7307A56-23F1-48DF-814C-3ADBE6728F20}"/>
    <dgm:cxn modelId="{4AF41F8F-0474-453C-BAD8-8D71105B796A}" srcId="{F5A4D595-6CFD-4993-BAFB-7EF8D69CB981}" destId="{F9FC66B3-746A-4C3E-BBCB-6C12D5687D8E}" srcOrd="2" destOrd="0" parTransId="{B68DB3D5-8B64-4F1D-B06F-2F971B31387D}" sibTransId="{83E0A931-422F-46EB-87F8-3D703A64FC57}"/>
    <dgm:cxn modelId="{3A9D0DD9-6371-462F-B08A-EABFC220F15A}" type="presOf" srcId="{0FFEDAFF-1E3B-41E4-A0A9-B850D96EA19C}" destId="{9258EB61-9D41-444C-B5B9-BA5C2DC5B636}" srcOrd="0" destOrd="0" presId="urn:microsoft.com/office/officeart/2008/layout/NameandTitleOrganizationalChart"/>
    <dgm:cxn modelId="{DB31852A-309E-4D68-8005-B84B45D8A369}" type="presParOf" srcId="{04382950-3D36-4FF7-A8AD-8F927725F3EA}" destId="{91600B90-1156-49D6-84AE-1D8043535775}" srcOrd="0" destOrd="0" presId="urn:microsoft.com/office/officeart/2008/layout/NameandTitleOrganizationalChart"/>
    <dgm:cxn modelId="{BFE01481-43CC-41F7-BB50-879AD0EAAA8D}" type="presParOf" srcId="{91600B90-1156-49D6-84AE-1D8043535775}" destId="{ACC0D4E6-774E-4AEE-A5BF-85EB590B2636}" srcOrd="0" destOrd="0" presId="urn:microsoft.com/office/officeart/2008/layout/NameandTitleOrganizationalChart"/>
    <dgm:cxn modelId="{5D9816A8-57AB-4537-8C54-D79A95115905}" type="presParOf" srcId="{ACC0D4E6-774E-4AEE-A5BF-85EB590B2636}" destId="{D68AD658-3073-4E3B-B945-52F6A326DF45}" srcOrd="0" destOrd="0" presId="urn:microsoft.com/office/officeart/2008/layout/NameandTitleOrganizationalChart"/>
    <dgm:cxn modelId="{39CDD0C1-9417-46EC-BE29-99171FE5B6AE}" type="presParOf" srcId="{ACC0D4E6-774E-4AEE-A5BF-85EB590B2636}" destId="{72F7CE90-4FED-432B-A7A3-385EF6FADF63}" srcOrd="1" destOrd="0" presId="urn:microsoft.com/office/officeart/2008/layout/NameandTitleOrganizationalChart"/>
    <dgm:cxn modelId="{392A4355-2120-4FEB-9DA6-F9147CB972CD}" type="presParOf" srcId="{ACC0D4E6-774E-4AEE-A5BF-85EB590B2636}" destId="{6EB509FA-42AB-4C0F-9395-9931AA5D8D93}" srcOrd="2" destOrd="0" presId="urn:microsoft.com/office/officeart/2008/layout/NameandTitleOrganizationalChart"/>
    <dgm:cxn modelId="{A538AECF-15E8-4A3E-BB81-98093C6E25F0}" type="presParOf" srcId="{91600B90-1156-49D6-84AE-1D8043535775}" destId="{2E9CE39B-5E35-4FAA-AE9D-A87EA8328839}" srcOrd="1" destOrd="0" presId="urn:microsoft.com/office/officeart/2008/layout/NameandTitleOrganizationalChart"/>
    <dgm:cxn modelId="{959EE813-3A94-49D4-8C23-2AC15A38F121}" type="presParOf" srcId="{2E9CE39B-5E35-4FAA-AE9D-A87EA8328839}" destId="{33F1FC1B-B346-418E-8D9A-F038B25B4D24}" srcOrd="0" destOrd="0" presId="urn:microsoft.com/office/officeart/2008/layout/NameandTitleOrganizationalChart"/>
    <dgm:cxn modelId="{A8A3628A-6755-41D2-BA28-54CAC8FB7FD8}" type="presParOf" srcId="{2E9CE39B-5E35-4FAA-AE9D-A87EA8328839}" destId="{3946FAC4-C8CA-4F43-9684-48E018C2C636}" srcOrd="1" destOrd="0" presId="urn:microsoft.com/office/officeart/2008/layout/NameandTitleOrganizationalChart"/>
    <dgm:cxn modelId="{EAAC7515-A4BB-480F-BEBE-47CA247E01CE}" type="presParOf" srcId="{3946FAC4-C8CA-4F43-9684-48E018C2C636}" destId="{BEF5DBF0-3000-41AE-8C97-E46F18E3E8DC}" srcOrd="0" destOrd="0" presId="urn:microsoft.com/office/officeart/2008/layout/NameandTitleOrganizationalChart"/>
    <dgm:cxn modelId="{F33E0ED7-1478-4546-9440-1A662AB01F25}" type="presParOf" srcId="{BEF5DBF0-3000-41AE-8C97-E46F18E3E8DC}" destId="{9258EB61-9D41-444C-B5B9-BA5C2DC5B636}" srcOrd="0" destOrd="0" presId="urn:microsoft.com/office/officeart/2008/layout/NameandTitleOrganizationalChart"/>
    <dgm:cxn modelId="{700E45C6-BB1B-4029-B72D-95F11E64BCC2}" type="presParOf" srcId="{BEF5DBF0-3000-41AE-8C97-E46F18E3E8DC}" destId="{2D7CEB0F-5758-4017-9589-E2F8DC98B77E}" srcOrd="1" destOrd="0" presId="urn:microsoft.com/office/officeart/2008/layout/NameandTitleOrganizationalChart"/>
    <dgm:cxn modelId="{F83F1B25-2BFC-4701-909E-76E55978ADC6}" type="presParOf" srcId="{BEF5DBF0-3000-41AE-8C97-E46F18E3E8DC}" destId="{C82956E5-D401-4D1A-B70D-834B452FA348}" srcOrd="2" destOrd="0" presId="urn:microsoft.com/office/officeart/2008/layout/NameandTitleOrganizationalChart"/>
    <dgm:cxn modelId="{7808A32D-206C-490E-9597-17AFBDF73943}" type="presParOf" srcId="{3946FAC4-C8CA-4F43-9684-48E018C2C636}" destId="{7E652834-FF00-4689-AD15-F14A58306D94}" srcOrd="1" destOrd="0" presId="urn:microsoft.com/office/officeart/2008/layout/NameandTitleOrganizationalChart"/>
    <dgm:cxn modelId="{37DA9D89-7B04-409E-A7FF-82BB41B412C7}" type="presParOf" srcId="{7E652834-FF00-4689-AD15-F14A58306D94}" destId="{CE9B1255-18E3-4A9D-B4BC-F47E74421234}" srcOrd="0" destOrd="0" presId="urn:microsoft.com/office/officeart/2008/layout/NameandTitleOrganizationalChart"/>
    <dgm:cxn modelId="{9889549E-F3DF-44D1-94BC-B6C8A52F5642}" type="presParOf" srcId="{7E652834-FF00-4689-AD15-F14A58306D94}" destId="{9EB7A7EA-4B94-4D4C-992F-33C0F9C451E2}" srcOrd="1" destOrd="0" presId="urn:microsoft.com/office/officeart/2008/layout/NameandTitleOrganizationalChart"/>
    <dgm:cxn modelId="{4EFC8EBD-CF15-4929-9106-2584ACDB09F4}" type="presParOf" srcId="{9EB7A7EA-4B94-4D4C-992F-33C0F9C451E2}" destId="{0FEE1898-12EE-4815-820B-E9ED8975437E}" srcOrd="0" destOrd="0" presId="urn:microsoft.com/office/officeart/2008/layout/NameandTitleOrganizationalChart"/>
    <dgm:cxn modelId="{DEF8B8B7-2661-4FAE-8105-1E397BEA46CB}" type="presParOf" srcId="{0FEE1898-12EE-4815-820B-E9ED8975437E}" destId="{AF2A5DED-5F0A-48E9-9205-699B06739172}" srcOrd="0" destOrd="0" presId="urn:microsoft.com/office/officeart/2008/layout/NameandTitleOrganizationalChart"/>
    <dgm:cxn modelId="{0A2F294E-BF70-4B09-854A-5FF04974D5C0}" type="presParOf" srcId="{0FEE1898-12EE-4815-820B-E9ED8975437E}" destId="{D68ABA4C-6380-4008-A1BC-7569DF97C716}" srcOrd="1" destOrd="0" presId="urn:microsoft.com/office/officeart/2008/layout/NameandTitleOrganizationalChart"/>
    <dgm:cxn modelId="{DED44A23-67BB-4268-A095-9798B0F9BF2D}" type="presParOf" srcId="{0FEE1898-12EE-4815-820B-E9ED8975437E}" destId="{69C9BF46-A5A5-4709-AC2A-D820D41E196F}" srcOrd="2" destOrd="0" presId="urn:microsoft.com/office/officeart/2008/layout/NameandTitleOrganizationalChart"/>
    <dgm:cxn modelId="{EF213B54-91BC-475E-AA93-43C57CF1D43D}" type="presParOf" srcId="{9EB7A7EA-4B94-4D4C-992F-33C0F9C451E2}" destId="{860CB149-C520-4907-8506-CD9F139910EB}" srcOrd="1" destOrd="0" presId="urn:microsoft.com/office/officeart/2008/layout/NameandTitleOrganizationalChart"/>
    <dgm:cxn modelId="{FFD528D6-5C0F-4224-A4AA-341317D0C507}" type="presParOf" srcId="{9EB7A7EA-4B94-4D4C-992F-33C0F9C451E2}" destId="{4B2CA82D-C713-4CDC-8382-E56E2A901D2C}" srcOrd="2" destOrd="0" presId="urn:microsoft.com/office/officeart/2008/layout/NameandTitleOrganizationalChart"/>
    <dgm:cxn modelId="{5B8A6AF9-FC19-4F5C-8FDF-31D23F215A8E}" type="presParOf" srcId="{7E652834-FF00-4689-AD15-F14A58306D94}" destId="{802FD4F6-75DF-4FA7-BC4D-4F4821EA03A6}" srcOrd="2" destOrd="0" presId="urn:microsoft.com/office/officeart/2008/layout/NameandTitleOrganizationalChart"/>
    <dgm:cxn modelId="{50401F03-C401-4BDB-9C1F-FB15570448A0}" type="presParOf" srcId="{7E652834-FF00-4689-AD15-F14A58306D94}" destId="{09C42AD5-9C13-4B03-9B87-599D189ED556}" srcOrd="3" destOrd="0" presId="urn:microsoft.com/office/officeart/2008/layout/NameandTitleOrganizationalChart"/>
    <dgm:cxn modelId="{6324BA35-B06B-4240-B856-216BCDAAB6C3}" type="presParOf" srcId="{09C42AD5-9C13-4B03-9B87-599D189ED556}" destId="{78B46D24-8617-421A-ABC7-EC6BDED4D7D5}" srcOrd="0" destOrd="0" presId="urn:microsoft.com/office/officeart/2008/layout/NameandTitleOrganizationalChart"/>
    <dgm:cxn modelId="{507419A2-037C-4B9A-8FC9-D8B0642E9D4E}" type="presParOf" srcId="{78B46D24-8617-421A-ABC7-EC6BDED4D7D5}" destId="{11B800D7-6746-474B-B361-D39DEA32F7B8}" srcOrd="0" destOrd="0" presId="urn:microsoft.com/office/officeart/2008/layout/NameandTitleOrganizationalChart"/>
    <dgm:cxn modelId="{79E8D3D9-19CD-421E-94FC-E2D2B2BED514}" type="presParOf" srcId="{78B46D24-8617-421A-ABC7-EC6BDED4D7D5}" destId="{A28B5BB3-9B0B-470D-A38D-E4F02119FDF6}" srcOrd="1" destOrd="0" presId="urn:microsoft.com/office/officeart/2008/layout/NameandTitleOrganizationalChart"/>
    <dgm:cxn modelId="{5EBA0D98-8B0F-4DC2-9ABE-F389930001EF}" type="presParOf" srcId="{78B46D24-8617-421A-ABC7-EC6BDED4D7D5}" destId="{FA819586-7032-4A1F-8EF0-200B15F4DF1B}" srcOrd="2" destOrd="0" presId="urn:microsoft.com/office/officeart/2008/layout/NameandTitleOrganizationalChart"/>
    <dgm:cxn modelId="{279BA97A-359D-43B6-9C9F-CC601E315164}" type="presParOf" srcId="{09C42AD5-9C13-4B03-9B87-599D189ED556}" destId="{0D592EDD-4735-4EDA-8A7F-55DB7C90C59F}" srcOrd="1" destOrd="0" presId="urn:microsoft.com/office/officeart/2008/layout/NameandTitleOrganizationalChart"/>
    <dgm:cxn modelId="{8CFE785E-610C-44BB-AE6F-F871B2B461F4}" type="presParOf" srcId="{09C42AD5-9C13-4B03-9B87-599D189ED556}" destId="{07D5D429-A9DD-441E-8D1B-73EF29F4A063}" srcOrd="2" destOrd="0" presId="urn:microsoft.com/office/officeart/2008/layout/NameandTitleOrganizationalChart"/>
    <dgm:cxn modelId="{414E0BC2-B3A9-4409-A110-25535B1012FF}" type="presParOf" srcId="{7E652834-FF00-4689-AD15-F14A58306D94}" destId="{96E9AE58-183B-4F91-B498-F36E98E8B1C3}" srcOrd="4" destOrd="0" presId="urn:microsoft.com/office/officeart/2008/layout/NameandTitleOrganizationalChart"/>
    <dgm:cxn modelId="{CFD396AC-43EE-4B48-BDF9-B3BD2F13CC6D}" type="presParOf" srcId="{7E652834-FF00-4689-AD15-F14A58306D94}" destId="{500F05AF-7EE2-434E-A2E0-42FEF8990997}" srcOrd="5" destOrd="0" presId="urn:microsoft.com/office/officeart/2008/layout/NameandTitleOrganizationalChart"/>
    <dgm:cxn modelId="{2FDCCA95-6B52-412C-B122-5DA4E0BB6806}" type="presParOf" srcId="{500F05AF-7EE2-434E-A2E0-42FEF8990997}" destId="{059FB3E3-635E-4905-B7BB-1E351857FAE1}" srcOrd="0" destOrd="0" presId="urn:microsoft.com/office/officeart/2008/layout/NameandTitleOrganizationalChart"/>
    <dgm:cxn modelId="{BA2CFCE8-8E5A-47FB-8A1F-38B8B1A03166}" type="presParOf" srcId="{059FB3E3-635E-4905-B7BB-1E351857FAE1}" destId="{91A9DEA6-03A1-4925-9793-ECA42434A8B9}" srcOrd="0" destOrd="0" presId="urn:microsoft.com/office/officeart/2008/layout/NameandTitleOrganizationalChart"/>
    <dgm:cxn modelId="{CF58959A-F714-4FCD-A301-09452475E6DA}" type="presParOf" srcId="{059FB3E3-635E-4905-B7BB-1E351857FAE1}" destId="{63A68228-7E84-4769-91DE-390AA71F1FDF}" srcOrd="1" destOrd="0" presId="urn:microsoft.com/office/officeart/2008/layout/NameandTitleOrganizationalChart"/>
    <dgm:cxn modelId="{CF332408-AB86-4D9F-8192-08B1D88227C0}" type="presParOf" srcId="{059FB3E3-635E-4905-B7BB-1E351857FAE1}" destId="{9E5BDA6D-7D1A-4AF6-BC25-841A5F74267F}" srcOrd="2" destOrd="0" presId="urn:microsoft.com/office/officeart/2008/layout/NameandTitleOrganizationalChart"/>
    <dgm:cxn modelId="{A21C1C5A-536E-4FC4-BCA5-004E49F3B797}" type="presParOf" srcId="{500F05AF-7EE2-434E-A2E0-42FEF8990997}" destId="{96577E37-263A-4D8D-97A1-7931701B4563}" srcOrd="1" destOrd="0" presId="urn:microsoft.com/office/officeart/2008/layout/NameandTitleOrganizationalChart"/>
    <dgm:cxn modelId="{5C588DC6-C5B2-49B8-B0B0-E11304683C9C}" type="presParOf" srcId="{500F05AF-7EE2-434E-A2E0-42FEF8990997}" destId="{2CB783E6-5E7E-4D5A-93CD-A27F023FF7B0}" srcOrd="2" destOrd="0" presId="urn:microsoft.com/office/officeart/2008/layout/NameandTitleOrganizationalChart"/>
    <dgm:cxn modelId="{0F9FE478-31E0-4EDC-B77F-295A5DB6A050}" type="presParOf" srcId="{3946FAC4-C8CA-4F43-9684-48E018C2C636}" destId="{F93B4CCD-739B-487A-86AE-33A789015B12}" srcOrd="2" destOrd="0" presId="urn:microsoft.com/office/officeart/2008/layout/NameandTitleOrganizationalChart"/>
    <dgm:cxn modelId="{8C489B3E-73F9-4F03-8E38-3C816506B3E6}" type="presParOf" srcId="{2E9CE39B-5E35-4FAA-AE9D-A87EA8328839}" destId="{AE98F33F-D9B7-4774-8799-442340C987BF}" srcOrd="2" destOrd="0" presId="urn:microsoft.com/office/officeart/2008/layout/NameandTitleOrganizationalChart"/>
    <dgm:cxn modelId="{DED62902-AB0C-4101-9486-37537674A034}" type="presParOf" srcId="{2E9CE39B-5E35-4FAA-AE9D-A87EA8328839}" destId="{0AD9E774-92EF-4A76-A685-C2593E9231D6}" srcOrd="3" destOrd="0" presId="urn:microsoft.com/office/officeart/2008/layout/NameandTitleOrganizationalChart"/>
    <dgm:cxn modelId="{C8CC4BDB-C8DF-49EF-B8F1-4B2CC196E572}" type="presParOf" srcId="{0AD9E774-92EF-4A76-A685-C2593E9231D6}" destId="{20F3A595-E79A-4438-9C8C-6AA5CA7745BE}" srcOrd="0" destOrd="0" presId="urn:microsoft.com/office/officeart/2008/layout/NameandTitleOrganizationalChart"/>
    <dgm:cxn modelId="{E9E3DA1D-ADBC-4A65-BE67-568DA0B6D44A}" type="presParOf" srcId="{20F3A595-E79A-4438-9C8C-6AA5CA7745BE}" destId="{B674E810-636C-4951-8338-C4A8C9A7F76A}" srcOrd="0" destOrd="0" presId="urn:microsoft.com/office/officeart/2008/layout/NameandTitleOrganizationalChart"/>
    <dgm:cxn modelId="{D1A5905D-CFA7-4BB2-B009-89DFB26C5128}" type="presParOf" srcId="{20F3A595-E79A-4438-9C8C-6AA5CA7745BE}" destId="{9FCBE0B6-0E39-4E4C-B4DD-5DB38D43002F}" srcOrd="1" destOrd="0" presId="urn:microsoft.com/office/officeart/2008/layout/NameandTitleOrganizationalChart"/>
    <dgm:cxn modelId="{BA32F744-B668-402C-852B-DC0599320A3A}" type="presParOf" srcId="{20F3A595-E79A-4438-9C8C-6AA5CA7745BE}" destId="{869DC92C-C787-4959-80E3-9111BCFE64F3}" srcOrd="2" destOrd="0" presId="urn:microsoft.com/office/officeart/2008/layout/NameandTitleOrganizationalChart"/>
    <dgm:cxn modelId="{67CA1BA9-C36E-481E-A09E-A7EB4BEB489F}" type="presParOf" srcId="{0AD9E774-92EF-4A76-A685-C2593E9231D6}" destId="{502BA482-0DC7-44A3-92A1-E86630CEBFB1}" srcOrd="1" destOrd="0" presId="urn:microsoft.com/office/officeart/2008/layout/NameandTitleOrganizationalChart"/>
    <dgm:cxn modelId="{80BD8D62-D2F7-4EC7-8155-4AE6E027F9F7}" type="presParOf" srcId="{502BA482-0DC7-44A3-92A1-E86630CEBFB1}" destId="{11BC5D0E-17C6-4B9F-8D62-709639EF320C}" srcOrd="0" destOrd="0" presId="urn:microsoft.com/office/officeart/2008/layout/NameandTitleOrganizationalChart"/>
    <dgm:cxn modelId="{E1C349AF-BA8B-4C40-979D-D92C5D733E6C}" type="presParOf" srcId="{502BA482-0DC7-44A3-92A1-E86630CEBFB1}" destId="{D64F1C8B-7E17-45ED-9113-37130247EA7F}" srcOrd="1" destOrd="0" presId="urn:microsoft.com/office/officeart/2008/layout/NameandTitleOrganizationalChart"/>
    <dgm:cxn modelId="{8C464471-EFE4-4181-A3F2-45202D76E4C3}" type="presParOf" srcId="{D64F1C8B-7E17-45ED-9113-37130247EA7F}" destId="{55D3A4E9-39E4-425C-BD7D-9B1B96820116}" srcOrd="0" destOrd="0" presId="urn:microsoft.com/office/officeart/2008/layout/NameandTitleOrganizationalChart"/>
    <dgm:cxn modelId="{765B4F5B-9C97-4B6C-9D87-57E9C034A618}" type="presParOf" srcId="{55D3A4E9-39E4-425C-BD7D-9B1B96820116}" destId="{52D6C98E-1C14-4DF7-A4D7-C6EB362F693A}" srcOrd="0" destOrd="0" presId="urn:microsoft.com/office/officeart/2008/layout/NameandTitleOrganizationalChart"/>
    <dgm:cxn modelId="{88712200-DD41-4F8B-BEFF-3812E6142D53}" type="presParOf" srcId="{55D3A4E9-39E4-425C-BD7D-9B1B96820116}" destId="{63081774-8440-4069-95C2-AF30E69D5517}" srcOrd="1" destOrd="0" presId="urn:microsoft.com/office/officeart/2008/layout/NameandTitleOrganizationalChart"/>
    <dgm:cxn modelId="{BB44601A-8DE3-4624-AECE-B08DDF9AD073}" type="presParOf" srcId="{55D3A4E9-39E4-425C-BD7D-9B1B96820116}" destId="{867B2D16-31E9-4D84-8065-06CA71D1F925}" srcOrd="2" destOrd="0" presId="urn:microsoft.com/office/officeart/2008/layout/NameandTitleOrganizationalChart"/>
    <dgm:cxn modelId="{CA12AD61-EB22-4DA3-A583-8CCB5F955022}" type="presParOf" srcId="{D64F1C8B-7E17-45ED-9113-37130247EA7F}" destId="{7A7A8493-7633-4390-917C-C1B716EB3B14}" srcOrd="1" destOrd="0" presId="urn:microsoft.com/office/officeart/2008/layout/NameandTitleOrganizationalChart"/>
    <dgm:cxn modelId="{FE869F96-0A5B-42A9-85BD-ED2B43363C22}" type="presParOf" srcId="{D64F1C8B-7E17-45ED-9113-37130247EA7F}" destId="{0533715C-407C-48D6-816C-5D94AAE5DB2C}" srcOrd="2" destOrd="0" presId="urn:microsoft.com/office/officeart/2008/layout/NameandTitleOrganizationalChart"/>
    <dgm:cxn modelId="{3BD7BCD1-D775-4B7F-9D34-0740A05E2221}" type="presParOf" srcId="{502BA482-0DC7-44A3-92A1-E86630CEBFB1}" destId="{B4A60BE0-2835-41CD-8EC0-7653F95E9A51}" srcOrd="2" destOrd="0" presId="urn:microsoft.com/office/officeart/2008/layout/NameandTitleOrganizationalChart"/>
    <dgm:cxn modelId="{3E9C2BCB-6358-4033-B2AC-95B4FE09670B}" type="presParOf" srcId="{502BA482-0DC7-44A3-92A1-E86630CEBFB1}" destId="{FCCA3F37-A004-492B-98FC-477282B3E9CB}" srcOrd="3" destOrd="0" presId="urn:microsoft.com/office/officeart/2008/layout/NameandTitleOrganizationalChart"/>
    <dgm:cxn modelId="{E3418D30-4D5F-445D-8BB2-E5485A56D804}" type="presParOf" srcId="{FCCA3F37-A004-492B-98FC-477282B3E9CB}" destId="{55BFE12A-49A7-47B1-8198-6CE7CDA2117B}" srcOrd="0" destOrd="0" presId="urn:microsoft.com/office/officeart/2008/layout/NameandTitleOrganizationalChart"/>
    <dgm:cxn modelId="{A8A1C1FD-DC0D-4775-A232-DC85F1041CC0}" type="presParOf" srcId="{55BFE12A-49A7-47B1-8198-6CE7CDA2117B}" destId="{A3F4CC92-B20A-4942-8D24-FCE5BEE1DBB1}" srcOrd="0" destOrd="0" presId="urn:microsoft.com/office/officeart/2008/layout/NameandTitleOrganizationalChart"/>
    <dgm:cxn modelId="{CF007943-6F51-48AC-ACA5-27D25C1F1EBB}" type="presParOf" srcId="{55BFE12A-49A7-47B1-8198-6CE7CDA2117B}" destId="{60D88F5A-3C5B-4B56-B31C-4E58B1CA17BF}" srcOrd="1" destOrd="0" presId="urn:microsoft.com/office/officeart/2008/layout/NameandTitleOrganizationalChart"/>
    <dgm:cxn modelId="{3210C07B-F64B-4B6F-980A-D39D50189991}" type="presParOf" srcId="{55BFE12A-49A7-47B1-8198-6CE7CDA2117B}" destId="{0585E12F-AB49-45E7-92C2-A75CB5C72FB6}" srcOrd="2" destOrd="0" presId="urn:microsoft.com/office/officeart/2008/layout/NameandTitleOrganizationalChart"/>
    <dgm:cxn modelId="{EDCD1890-0303-4BD3-BCDC-F78B2156FB6A}" type="presParOf" srcId="{FCCA3F37-A004-492B-98FC-477282B3E9CB}" destId="{90690C4C-8619-4B0F-BD74-F5C1A7D8DCC5}" srcOrd="1" destOrd="0" presId="urn:microsoft.com/office/officeart/2008/layout/NameandTitleOrganizationalChart"/>
    <dgm:cxn modelId="{99E2304F-1690-4239-9315-A749896EE214}" type="presParOf" srcId="{FCCA3F37-A004-492B-98FC-477282B3E9CB}" destId="{74E3178F-003B-4E0C-B3BA-77C5A2A680E4}" srcOrd="2" destOrd="0" presId="urn:microsoft.com/office/officeart/2008/layout/NameandTitleOrganizationalChart"/>
    <dgm:cxn modelId="{AFC5876E-F269-4D12-8789-D0CC82554015}" type="presParOf" srcId="{0AD9E774-92EF-4A76-A685-C2593E9231D6}" destId="{48345C66-D7AA-46DF-921D-357C83FAF059}" srcOrd="2" destOrd="0" presId="urn:microsoft.com/office/officeart/2008/layout/NameandTitleOrganizationalChart"/>
    <dgm:cxn modelId="{613C2602-1108-4771-9F26-5E2A6C973173}" type="presParOf" srcId="{2E9CE39B-5E35-4FAA-AE9D-A87EA8328839}" destId="{BDBA01B9-412E-4A9F-B3BE-D6BDC2D276FE}" srcOrd="4" destOrd="0" presId="urn:microsoft.com/office/officeart/2008/layout/NameandTitleOrganizationalChart"/>
    <dgm:cxn modelId="{DA3924CF-20FB-4A27-98DB-FCB5022FCC7E}" type="presParOf" srcId="{2E9CE39B-5E35-4FAA-AE9D-A87EA8328839}" destId="{4F570AF2-B9E6-4862-8EB5-3AC7E08B11D1}" srcOrd="5" destOrd="0" presId="urn:microsoft.com/office/officeart/2008/layout/NameandTitleOrganizationalChart"/>
    <dgm:cxn modelId="{260DA5E4-785A-42A0-B13C-11C83BFDD356}" type="presParOf" srcId="{4F570AF2-B9E6-4862-8EB5-3AC7E08B11D1}" destId="{B7C1EBB0-5A4B-4945-BCC9-BA06A25C8BC5}" srcOrd="0" destOrd="0" presId="urn:microsoft.com/office/officeart/2008/layout/NameandTitleOrganizationalChart"/>
    <dgm:cxn modelId="{08A6A918-4BCA-4BCA-9CD0-1231BE2F5760}" type="presParOf" srcId="{B7C1EBB0-5A4B-4945-BCC9-BA06A25C8BC5}" destId="{9ADCF070-837A-4C41-8D1A-C94F5C4224C6}" srcOrd="0" destOrd="0" presId="urn:microsoft.com/office/officeart/2008/layout/NameandTitleOrganizationalChart"/>
    <dgm:cxn modelId="{781592AC-22E8-4E6D-A501-5D190BF38C04}" type="presParOf" srcId="{B7C1EBB0-5A4B-4945-BCC9-BA06A25C8BC5}" destId="{9B72B382-B42C-4048-9C87-852B7D0C8C28}" srcOrd="1" destOrd="0" presId="urn:microsoft.com/office/officeart/2008/layout/NameandTitleOrganizationalChart"/>
    <dgm:cxn modelId="{36BD7D53-E8CD-4E35-956F-96019330B01E}" type="presParOf" srcId="{B7C1EBB0-5A4B-4945-BCC9-BA06A25C8BC5}" destId="{5865524F-2D1A-4933-9129-190CC64C2AA9}" srcOrd="2" destOrd="0" presId="urn:microsoft.com/office/officeart/2008/layout/NameandTitleOrganizationalChart"/>
    <dgm:cxn modelId="{C7028606-F1EB-491A-A716-9CCAC8F61982}" type="presParOf" srcId="{4F570AF2-B9E6-4862-8EB5-3AC7E08B11D1}" destId="{CE051D5D-4B82-4723-9CF0-36CFEA61E5F7}" srcOrd="1" destOrd="0" presId="urn:microsoft.com/office/officeart/2008/layout/NameandTitleOrganizationalChart"/>
    <dgm:cxn modelId="{E42F4645-F866-4863-BB97-F70ED7677EF4}" type="presParOf" srcId="{CE051D5D-4B82-4723-9CF0-36CFEA61E5F7}" destId="{DE2EB724-CBA5-4B1B-9408-4B08DC0F7F5E}" srcOrd="0" destOrd="0" presId="urn:microsoft.com/office/officeart/2008/layout/NameandTitleOrganizationalChart"/>
    <dgm:cxn modelId="{027464A8-5518-4720-BFBB-D3B03FEFE6ED}" type="presParOf" srcId="{CE051D5D-4B82-4723-9CF0-36CFEA61E5F7}" destId="{9A8C695A-88B2-43D1-9168-2E56AC6E5302}" srcOrd="1" destOrd="0" presId="urn:microsoft.com/office/officeart/2008/layout/NameandTitleOrganizationalChart"/>
    <dgm:cxn modelId="{D1090053-B2B6-4419-B4D2-596AA776D6C5}" type="presParOf" srcId="{9A8C695A-88B2-43D1-9168-2E56AC6E5302}" destId="{9E0D48A0-69CA-463E-AF34-8D36B9D6E5C5}" srcOrd="0" destOrd="0" presId="urn:microsoft.com/office/officeart/2008/layout/NameandTitleOrganizationalChart"/>
    <dgm:cxn modelId="{CFA3A185-497A-4028-866E-BA6CB266B592}" type="presParOf" srcId="{9E0D48A0-69CA-463E-AF34-8D36B9D6E5C5}" destId="{E72780B6-9C2D-4D39-94F8-B97199E48EBF}" srcOrd="0" destOrd="0" presId="urn:microsoft.com/office/officeart/2008/layout/NameandTitleOrganizationalChart"/>
    <dgm:cxn modelId="{EDAE0EC7-29D2-4C6F-9B62-80FF8BA48946}" type="presParOf" srcId="{9E0D48A0-69CA-463E-AF34-8D36B9D6E5C5}" destId="{4DAE9E49-8A0E-4C08-8DF8-5CADB348D4EC}" srcOrd="1" destOrd="0" presId="urn:microsoft.com/office/officeart/2008/layout/NameandTitleOrganizationalChart"/>
    <dgm:cxn modelId="{7E48B301-61AB-44E6-97D5-CC21B40B0463}" type="presParOf" srcId="{9E0D48A0-69CA-463E-AF34-8D36B9D6E5C5}" destId="{038B2FB0-521C-4E12-B763-6A36ECEFAADC}" srcOrd="2" destOrd="0" presId="urn:microsoft.com/office/officeart/2008/layout/NameandTitleOrganizationalChart"/>
    <dgm:cxn modelId="{61E149AB-F915-4235-B3A7-1F36CE79D51D}" type="presParOf" srcId="{9A8C695A-88B2-43D1-9168-2E56AC6E5302}" destId="{6FE1B98D-0F5F-4031-A29A-24E89CEA4281}" srcOrd="1" destOrd="0" presId="urn:microsoft.com/office/officeart/2008/layout/NameandTitleOrganizationalChart"/>
    <dgm:cxn modelId="{E4FF1D70-AF9E-45C4-91AF-6534BE5F629F}" type="presParOf" srcId="{9A8C695A-88B2-43D1-9168-2E56AC6E5302}" destId="{8B4DE971-2FCE-4548-86A5-4792B64ADD70}" srcOrd="2" destOrd="0" presId="urn:microsoft.com/office/officeart/2008/layout/NameandTitleOrganizationalChart"/>
    <dgm:cxn modelId="{ABAFCDFD-D33D-4828-9CBF-A84B70ED41A4}" type="presParOf" srcId="{CE051D5D-4B82-4723-9CF0-36CFEA61E5F7}" destId="{FE2F4A2D-ABB7-40F6-9515-C299ECAFEBD0}" srcOrd="2" destOrd="0" presId="urn:microsoft.com/office/officeart/2008/layout/NameandTitleOrganizationalChart"/>
    <dgm:cxn modelId="{D87C6D2B-F6AD-4A9B-AD89-C4E35E16343D}" type="presParOf" srcId="{CE051D5D-4B82-4723-9CF0-36CFEA61E5F7}" destId="{ABD6F9A1-FE05-4508-9217-8A7D6626F49E}" srcOrd="3" destOrd="0" presId="urn:microsoft.com/office/officeart/2008/layout/NameandTitleOrganizationalChart"/>
    <dgm:cxn modelId="{4371DF8C-AE79-4750-9579-27D9380688B8}" type="presParOf" srcId="{ABD6F9A1-FE05-4508-9217-8A7D6626F49E}" destId="{E0166383-7B2E-4F89-98F6-7057759BB44C}" srcOrd="0" destOrd="0" presId="urn:microsoft.com/office/officeart/2008/layout/NameandTitleOrganizationalChart"/>
    <dgm:cxn modelId="{DF4E4FC7-3268-44FE-8834-99CF5792A387}" type="presParOf" srcId="{E0166383-7B2E-4F89-98F6-7057759BB44C}" destId="{6415F2EA-820D-42CA-8B35-298C557E1FB2}" srcOrd="0" destOrd="0" presId="urn:microsoft.com/office/officeart/2008/layout/NameandTitleOrganizationalChart"/>
    <dgm:cxn modelId="{D06CCB77-A5D7-42BE-AB92-41450714E2C2}" type="presParOf" srcId="{E0166383-7B2E-4F89-98F6-7057759BB44C}" destId="{F133D5B0-6725-4FF0-AACA-7ECDD17D51B5}" srcOrd="1" destOrd="0" presId="urn:microsoft.com/office/officeart/2008/layout/NameandTitleOrganizationalChart"/>
    <dgm:cxn modelId="{BDBFBFE7-39EF-400F-ACF6-FC0F140ABE8C}" type="presParOf" srcId="{E0166383-7B2E-4F89-98F6-7057759BB44C}" destId="{E83569BF-45F9-415D-BA98-7224EB0F8787}" srcOrd="2" destOrd="0" presId="urn:microsoft.com/office/officeart/2008/layout/NameandTitleOrganizationalChart"/>
    <dgm:cxn modelId="{10DEADFA-F0EC-4506-97BB-A032C4BBD167}" type="presParOf" srcId="{ABD6F9A1-FE05-4508-9217-8A7D6626F49E}" destId="{9A99B3E6-2A55-4C94-98B1-026D71B9A83F}" srcOrd="1" destOrd="0" presId="urn:microsoft.com/office/officeart/2008/layout/NameandTitleOrganizationalChart"/>
    <dgm:cxn modelId="{FA810709-B332-4192-B172-3AADD522C5C9}" type="presParOf" srcId="{ABD6F9A1-FE05-4508-9217-8A7D6626F49E}" destId="{E0DC92E1-95E5-473E-AFBA-F1314BBC7826}" srcOrd="2" destOrd="0" presId="urn:microsoft.com/office/officeart/2008/layout/NameandTitleOrganizationalChart"/>
    <dgm:cxn modelId="{D73E57AF-6A35-430B-AC4F-2A4C5DB9DCF0}" type="presParOf" srcId="{CE051D5D-4B82-4723-9CF0-36CFEA61E5F7}" destId="{68308A50-FFC0-4027-8E67-F8D1FD3BB69D}" srcOrd="4" destOrd="0" presId="urn:microsoft.com/office/officeart/2008/layout/NameandTitleOrganizationalChart"/>
    <dgm:cxn modelId="{C84EB797-4B6E-4C46-BB23-ADD004F1EA4C}" type="presParOf" srcId="{CE051D5D-4B82-4723-9CF0-36CFEA61E5F7}" destId="{C36C7545-6200-4DC4-ACDE-59565F485088}" srcOrd="5" destOrd="0" presId="urn:microsoft.com/office/officeart/2008/layout/NameandTitleOrganizationalChart"/>
    <dgm:cxn modelId="{917E6731-C119-493C-B8FD-2AFF3AA9710A}" type="presParOf" srcId="{C36C7545-6200-4DC4-ACDE-59565F485088}" destId="{3DB98115-2220-40C3-AECD-609E0676C5CC}" srcOrd="0" destOrd="0" presId="urn:microsoft.com/office/officeart/2008/layout/NameandTitleOrganizationalChart"/>
    <dgm:cxn modelId="{6F0581C9-72D6-4BCE-8712-749A1DE9FD9D}" type="presParOf" srcId="{3DB98115-2220-40C3-AECD-609E0676C5CC}" destId="{CC6F643E-E27F-4B58-8DF1-D560958A3A0E}" srcOrd="0" destOrd="0" presId="urn:microsoft.com/office/officeart/2008/layout/NameandTitleOrganizationalChart"/>
    <dgm:cxn modelId="{B1BCD2E1-A88F-4512-A428-DD00D3B5A9C6}" type="presParOf" srcId="{3DB98115-2220-40C3-AECD-609E0676C5CC}" destId="{CFD987BB-BFC4-4129-95B7-D78D321064A7}" srcOrd="1" destOrd="0" presId="urn:microsoft.com/office/officeart/2008/layout/NameandTitleOrganizationalChart"/>
    <dgm:cxn modelId="{8CAFA1D7-B69D-45A6-9D74-DDECABA425AE}" type="presParOf" srcId="{3DB98115-2220-40C3-AECD-609E0676C5CC}" destId="{5F598098-8D69-4530-A829-748B4FED5C0B}" srcOrd="2" destOrd="0" presId="urn:microsoft.com/office/officeart/2008/layout/NameandTitleOrganizationalChart"/>
    <dgm:cxn modelId="{8EA18ED6-EB16-41D2-9F31-E56F0550DC8E}" type="presParOf" srcId="{C36C7545-6200-4DC4-ACDE-59565F485088}" destId="{9EA66F0C-97DD-4AA5-915E-E7BAFF42EF29}" srcOrd="1" destOrd="0" presId="urn:microsoft.com/office/officeart/2008/layout/NameandTitleOrganizationalChart"/>
    <dgm:cxn modelId="{ADD709E0-3F9B-4643-8FE1-CDF1CDB21178}" type="presParOf" srcId="{C36C7545-6200-4DC4-ACDE-59565F485088}" destId="{49F95105-379B-4A87-82DB-FA2ECBB611AD}" srcOrd="2" destOrd="0" presId="urn:microsoft.com/office/officeart/2008/layout/NameandTitleOrganizationalChart"/>
    <dgm:cxn modelId="{DBD61219-F23B-4993-91D9-41492FDD5594}" type="presParOf" srcId="{4F570AF2-B9E6-4862-8EB5-3AC7E08B11D1}" destId="{3E3E47C6-D180-454A-A151-F81A8534E955}" srcOrd="2" destOrd="0" presId="urn:microsoft.com/office/officeart/2008/layout/NameandTitleOrganizationalChart"/>
    <dgm:cxn modelId="{BFCEF07F-2099-4E84-B088-2BE7E81E6E48}" type="presParOf" srcId="{91600B90-1156-49D6-84AE-1D8043535775}" destId="{484EA25E-0228-4FF1-BFA6-9CE0D61EAD5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2C0B7D-92DB-4583-AE5B-B96EACF8220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B3AE941-7D3A-4CD8-AB0C-CC4F3E5754CA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79DCD0B2-28ED-42EB-80D6-91C533C90745}" type="parTrans" cxnId="{8C13C728-9FA0-4BCF-B5B3-D01F76BE733C}">
      <dgm:prSet/>
      <dgm:spPr/>
      <dgm:t>
        <a:bodyPr/>
        <a:lstStyle/>
        <a:p>
          <a:endParaRPr lang="en-US"/>
        </a:p>
      </dgm:t>
    </dgm:pt>
    <dgm:pt modelId="{5A87D50E-9017-4F1B-9377-08F2EF814A3C}" type="sibTrans" cxnId="{8C13C728-9FA0-4BCF-B5B3-D01F76BE733C}">
      <dgm:prSet/>
      <dgm:spPr/>
      <dgm:t>
        <a:bodyPr/>
        <a:lstStyle/>
        <a:p>
          <a:r>
            <a:rPr lang="es-MX" dirty="0" smtClean="0"/>
            <a:t>Nora </a:t>
          </a:r>
          <a:r>
            <a:rPr lang="es-MX" dirty="0" err="1" smtClean="0"/>
            <a:t>Tarango</a:t>
          </a:r>
          <a:endParaRPr lang="en-US" dirty="0"/>
        </a:p>
      </dgm:t>
    </dgm:pt>
    <dgm:pt modelId="{5673EC50-D22A-4962-A101-51233AA58E65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18B10FDD-5699-4653-B59E-9B20F726C41D}" type="parTrans" cxnId="{C2043666-DDF3-43E3-A924-2A1DA14D6D82}">
      <dgm:prSet/>
      <dgm:spPr/>
      <dgm:t>
        <a:bodyPr/>
        <a:lstStyle/>
        <a:p>
          <a:endParaRPr lang="en-US"/>
        </a:p>
      </dgm:t>
    </dgm:pt>
    <dgm:pt modelId="{A4055EA4-01CF-4A45-BF50-808191A93E83}" type="sibTrans" cxnId="{C2043666-DDF3-43E3-A924-2A1DA14D6D82}">
      <dgm:prSet/>
      <dgm:spPr/>
      <dgm:t>
        <a:bodyPr/>
        <a:lstStyle/>
        <a:p>
          <a:r>
            <a:rPr lang="es-MX" dirty="0" smtClean="0"/>
            <a:t>Marco Martínez</a:t>
          </a:r>
          <a:endParaRPr lang="en-US" dirty="0"/>
        </a:p>
      </dgm:t>
    </dgm:pt>
    <dgm:pt modelId="{8DF957EA-ECB2-438F-9405-9987C5A2A13B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2F066F1B-50EB-4E55-96FB-E7DC1D20BFAF}" type="parTrans" cxnId="{60163859-3094-4AB8-8454-262F30028AB8}">
      <dgm:prSet/>
      <dgm:spPr/>
      <dgm:t>
        <a:bodyPr/>
        <a:lstStyle/>
        <a:p>
          <a:endParaRPr lang="en-US"/>
        </a:p>
      </dgm:t>
    </dgm:pt>
    <dgm:pt modelId="{59580AA8-5B10-49E8-954F-B3DEBA319C39}" type="sibTrans" cxnId="{60163859-3094-4AB8-8454-262F30028AB8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s-MX" dirty="0" smtClean="0"/>
            <a:t>Jorge Nava M.</a:t>
          </a:r>
          <a:endParaRPr lang="en-US" dirty="0"/>
        </a:p>
      </dgm:t>
    </dgm:pt>
    <dgm:pt modelId="{1A9642F3-DB0D-49DF-86B8-F118655F17B7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85FD73A0-CC57-4E16-BB7A-2E2024D4315C}" type="parTrans" cxnId="{0E9EAEE6-813C-4967-93AB-27305D34B4AC}">
      <dgm:prSet/>
      <dgm:spPr/>
      <dgm:t>
        <a:bodyPr/>
        <a:lstStyle/>
        <a:p>
          <a:endParaRPr lang="en-US"/>
        </a:p>
      </dgm:t>
    </dgm:pt>
    <dgm:pt modelId="{50F48F72-80F2-49AD-8304-44756BF6F34E}" type="sibTrans" cxnId="{0E9EAEE6-813C-4967-93AB-27305D34B4AC}">
      <dgm:prSet/>
      <dgm:spPr/>
      <dgm:t>
        <a:bodyPr/>
        <a:lstStyle/>
        <a:p>
          <a:r>
            <a:rPr lang="es-MX" dirty="0" smtClean="0"/>
            <a:t>María Estrada</a:t>
          </a:r>
          <a:endParaRPr lang="en-US" dirty="0"/>
        </a:p>
      </dgm:t>
    </dgm:pt>
    <dgm:pt modelId="{D0A3301F-3B56-4562-8FFD-E00EF2414F38}" type="pres">
      <dgm:prSet presAssocID="{8C2C0B7D-92DB-4583-AE5B-B96EACF822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245CD8B-1FC2-468E-9D1F-E6C4EAADA191}" type="pres">
      <dgm:prSet presAssocID="{EB3AE941-7D3A-4CD8-AB0C-CC4F3E5754CA}" presName="hierRoot1" presStyleCnt="0">
        <dgm:presLayoutVars>
          <dgm:hierBranch val="init"/>
        </dgm:presLayoutVars>
      </dgm:prSet>
      <dgm:spPr/>
    </dgm:pt>
    <dgm:pt modelId="{FBFB6EE8-7C9C-4C8F-B432-2757AB5D7108}" type="pres">
      <dgm:prSet presAssocID="{EB3AE941-7D3A-4CD8-AB0C-CC4F3E5754CA}" presName="rootComposite1" presStyleCnt="0"/>
      <dgm:spPr/>
    </dgm:pt>
    <dgm:pt modelId="{192362F0-F976-47DC-8D30-9C921F407A60}" type="pres">
      <dgm:prSet presAssocID="{EB3AE941-7D3A-4CD8-AB0C-CC4F3E5754CA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4258DF3-47DD-4BEC-8D15-0EC1E733E841}" type="pres">
      <dgm:prSet presAssocID="{EB3AE941-7D3A-4CD8-AB0C-CC4F3E5754CA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2088E-8980-44C4-8CF2-9A046CC006C0}" type="pres">
      <dgm:prSet presAssocID="{EB3AE941-7D3A-4CD8-AB0C-CC4F3E5754CA}" presName="rootConnector1" presStyleLbl="node1" presStyleIdx="0" presStyleCnt="3"/>
      <dgm:spPr/>
      <dgm:t>
        <a:bodyPr/>
        <a:lstStyle/>
        <a:p>
          <a:endParaRPr lang="en-US"/>
        </a:p>
      </dgm:t>
    </dgm:pt>
    <dgm:pt modelId="{BD0BBF3D-04CA-456B-9B40-2810CBBE4676}" type="pres">
      <dgm:prSet presAssocID="{EB3AE941-7D3A-4CD8-AB0C-CC4F3E5754CA}" presName="hierChild2" presStyleCnt="0"/>
      <dgm:spPr/>
    </dgm:pt>
    <dgm:pt modelId="{81960CDA-17C9-4A31-80ED-2A1B3374F426}" type="pres">
      <dgm:prSet presAssocID="{18B10FDD-5699-4653-B59E-9B20F726C41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B907EC5-EE35-4C8C-945B-A0721F41B19C}" type="pres">
      <dgm:prSet presAssocID="{5673EC50-D22A-4962-A101-51233AA58E65}" presName="hierRoot2" presStyleCnt="0">
        <dgm:presLayoutVars>
          <dgm:hierBranch val="init"/>
        </dgm:presLayoutVars>
      </dgm:prSet>
      <dgm:spPr/>
    </dgm:pt>
    <dgm:pt modelId="{DA59E42D-E574-411E-8070-63F85FAA1A11}" type="pres">
      <dgm:prSet presAssocID="{5673EC50-D22A-4962-A101-51233AA58E65}" presName="rootComposite" presStyleCnt="0"/>
      <dgm:spPr/>
    </dgm:pt>
    <dgm:pt modelId="{3FCDBF55-02CE-4630-B48C-44F0D13F4977}" type="pres">
      <dgm:prSet presAssocID="{5673EC50-D22A-4962-A101-51233AA58E6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C0909E3-0C00-431B-AC8A-A4A9574C7D69}" type="pres">
      <dgm:prSet presAssocID="{5673EC50-D22A-4962-A101-51233AA58E65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DD09F8-D764-4121-83BA-B3A962A7A9AA}" type="pres">
      <dgm:prSet presAssocID="{5673EC50-D22A-4962-A101-51233AA58E65}" presName="rootConnector" presStyleLbl="node2" presStyleIdx="0" presStyleCnt="0"/>
      <dgm:spPr/>
      <dgm:t>
        <a:bodyPr/>
        <a:lstStyle/>
        <a:p>
          <a:endParaRPr lang="en-US"/>
        </a:p>
      </dgm:t>
    </dgm:pt>
    <dgm:pt modelId="{A5C10100-5AE2-4292-994D-1403301498CC}" type="pres">
      <dgm:prSet presAssocID="{5673EC50-D22A-4962-A101-51233AA58E65}" presName="hierChild4" presStyleCnt="0"/>
      <dgm:spPr/>
    </dgm:pt>
    <dgm:pt modelId="{7EDE60D4-B6D6-4E2A-B2F4-F6E658DF1F87}" type="pres">
      <dgm:prSet presAssocID="{5673EC50-D22A-4962-A101-51233AA58E65}" presName="hierChild5" presStyleCnt="0"/>
      <dgm:spPr/>
    </dgm:pt>
    <dgm:pt modelId="{C284D6C3-DE30-4D69-9016-33F4BEB47860}" type="pres">
      <dgm:prSet presAssocID="{2F066F1B-50EB-4E55-96FB-E7DC1D20BFAF}" presName="Name37" presStyleLbl="parChTrans1D2" presStyleIdx="1" presStyleCnt="3"/>
      <dgm:spPr/>
      <dgm:t>
        <a:bodyPr/>
        <a:lstStyle/>
        <a:p>
          <a:endParaRPr lang="en-US"/>
        </a:p>
      </dgm:t>
    </dgm:pt>
    <dgm:pt modelId="{A4839D85-0239-4467-9C7F-14D692B0DC34}" type="pres">
      <dgm:prSet presAssocID="{8DF957EA-ECB2-438F-9405-9987C5A2A13B}" presName="hierRoot2" presStyleCnt="0">
        <dgm:presLayoutVars>
          <dgm:hierBranch val="init"/>
        </dgm:presLayoutVars>
      </dgm:prSet>
      <dgm:spPr/>
    </dgm:pt>
    <dgm:pt modelId="{F42C2A79-B812-4AFF-89C5-18932BA61AF7}" type="pres">
      <dgm:prSet presAssocID="{8DF957EA-ECB2-438F-9405-9987C5A2A13B}" presName="rootComposite" presStyleCnt="0"/>
      <dgm:spPr/>
    </dgm:pt>
    <dgm:pt modelId="{ADF73C9F-08C9-498A-86D6-BF561FB42AA6}" type="pres">
      <dgm:prSet presAssocID="{8DF957EA-ECB2-438F-9405-9987C5A2A13B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41179A-6AC0-4379-8C45-32F55DB19F0E}" type="pres">
      <dgm:prSet presAssocID="{8DF957EA-ECB2-438F-9405-9987C5A2A13B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14A2B16-C6AC-4E7E-9A10-075A292ED770}" type="pres">
      <dgm:prSet presAssocID="{8DF957EA-ECB2-438F-9405-9987C5A2A13B}" presName="rootConnector" presStyleLbl="node2" presStyleIdx="0" presStyleCnt="0"/>
      <dgm:spPr/>
      <dgm:t>
        <a:bodyPr/>
        <a:lstStyle/>
        <a:p>
          <a:endParaRPr lang="en-US"/>
        </a:p>
      </dgm:t>
    </dgm:pt>
    <dgm:pt modelId="{9B82D6B7-65AC-4D72-BD12-FFAA708F757F}" type="pres">
      <dgm:prSet presAssocID="{8DF957EA-ECB2-438F-9405-9987C5A2A13B}" presName="hierChild4" presStyleCnt="0"/>
      <dgm:spPr/>
    </dgm:pt>
    <dgm:pt modelId="{5A7BA530-990A-4C7A-8D4D-4691C66B1581}" type="pres">
      <dgm:prSet presAssocID="{8DF957EA-ECB2-438F-9405-9987C5A2A13B}" presName="hierChild5" presStyleCnt="0"/>
      <dgm:spPr/>
    </dgm:pt>
    <dgm:pt modelId="{98111DA9-FB68-424A-874C-92E501912136}" type="pres">
      <dgm:prSet presAssocID="{85FD73A0-CC57-4E16-BB7A-2E2024D4315C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0E1C9B7-4275-45B3-B3E6-51419DDA60EB}" type="pres">
      <dgm:prSet presAssocID="{1A9642F3-DB0D-49DF-86B8-F118655F17B7}" presName="hierRoot2" presStyleCnt="0">
        <dgm:presLayoutVars>
          <dgm:hierBranch val="init"/>
        </dgm:presLayoutVars>
      </dgm:prSet>
      <dgm:spPr/>
    </dgm:pt>
    <dgm:pt modelId="{C59D55E6-D8A2-4C48-95A9-D9C0BA2BBE3C}" type="pres">
      <dgm:prSet presAssocID="{1A9642F3-DB0D-49DF-86B8-F118655F17B7}" presName="rootComposite" presStyleCnt="0"/>
      <dgm:spPr/>
    </dgm:pt>
    <dgm:pt modelId="{D3624BC9-EC29-42E1-A6CC-DC91AD0FEE1A}" type="pres">
      <dgm:prSet presAssocID="{1A9642F3-DB0D-49DF-86B8-F118655F17B7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FD00024-64DA-48B6-8979-9C480B6FA671}" type="pres">
      <dgm:prSet presAssocID="{1A9642F3-DB0D-49DF-86B8-F118655F17B7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8C8A9AA-5F0D-4056-8C0D-4035E136560A}" type="pres">
      <dgm:prSet presAssocID="{1A9642F3-DB0D-49DF-86B8-F118655F17B7}" presName="rootConnector" presStyleLbl="node2" presStyleIdx="0" presStyleCnt="0"/>
      <dgm:spPr/>
      <dgm:t>
        <a:bodyPr/>
        <a:lstStyle/>
        <a:p>
          <a:endParaRPr lang="en-US"/>
        </a:p>
      </dgm:t>
    </dgm:pt>
    <dgm:pt modelId="{75A3573E-DD9F-4803-83E3-1BFB46AF67B4}" type="pres">
      <dgm:prSet presAssocID="{1A9642F3-DB0D-49DF-86B8-F118655F17B7}" presName="hierChild4" presStyleCnt="0"/>
      <dgm:spPr/>
    </dgm:pt>
    <dgm:pt modelId="{B18F4165-2132-45F8-B390-D3C40FF20C2F}" type="pres">
      <dgm:prSet presAssocID="{1A9642F3-DB0D-49DF-86B8-F118655F17B7}" presName="hierChild5" presStyleCnt="0"/>
      <dgm:spPr/>
    </dgm:pt>
    <dgm:pt modelId="{8D21DCDF-798F-4299-B98D-E83EA811227E}" type="pres">
      <dgm:prSet presAssocID="{EB3AE941-7D3A-4CD8-AB0C-CC4F3E5754CA}" presName="hierChild3" presStyleCnt="0"/>
      <dgm:spPr/>
    </dgm:pt>
  </dgm:ptLst>
  <dgm:cxnLst>
    <dgm:cxn modelId="{8C13C728-9FA0-4BCF-B5B3-D01F76BE733C}" srcId="{8C2C0B7D-92DB-4583-AE5B-B96EACF82202}" destId="{EB3AE941-7D3A-4CD8-AB0C-CC4F3E5754CA}" srcOrd="0" destOrd="0" parTransId="{79DCD0B2-28ED-42EB-80D6-91C533C90745}" sibTransId="{5A87D50E-9017-4F1B-9377-08F2EF814A3C}"/>
    <dgm:cxn modelId="{FC41C1D0-6070-4022-B89B-44FD25296858}" type="presOf" srcId="{8C2C0B7D-92DB-4583-AE5B-B96EACF82202}" destId="{D0A3301F-3B56-4562-8FFD-E00EF2414F38}" srcOrd="0" destOrd="0" presId="urn:microsoft.com/office/officeart/2008/layout/NameandTitleOrganizationalChart"/>
    <dgm:cxn modelId="{D0280837-5DC3-412A-8162-1B1F925F6FC4}" type="presOf" srcId="{5673EC50-D22A-4962-A101-51233AA58E65}" destId="{3FCDBF55-02CE-4630-B48C-44F0D13F4977}" srcOrd="0" destOrd="0" presId="urn:microsoft.com/office/officeart/2008/layout/NameandTitleOrganizationalChart"/>
    <dgm:cxn modelId="{FE715B23-23BC-4FEE-9932-610171A60C6E}" type="presOf" srcId="{A4055EA4-01CF-4A45-BF50-808191A93E83}" destId="{0C0909E3-0C00-431B-AC8A-A4A9574C7D69}" srcOrd="0" destOrd="0" presId="urn:microsoft.com/office/officeart/2008/layout/NameandTitleOrganizationalChart"/>
    <dgm:cxn modelId="{C2043666-DDF3-43E3-A924-2A1DA14D6D82}" srcId="{EB3AE941-7D3A-4CD8-AB0C-CC4F3E5754CA}" destId="{5673EC50-D22A-4962-A101-51233AA58E65}" srcOrd="0" destOrd="0" parTransId="{18B10FDD-5699-4653-B59E-9B20F726C41D}" sibTransId="{A4055EA4-01CF-4A45-BF50-808191A93E83}"/>
    <dgm:cxn modelId="{B5FF2C46-B139-4CEC-98C2-0D13B4D72BDF}" type="presOf" srcId="{18B10FDD-5699-4653-B59E-9B20F726C41D}" destId="{81960CDA-17C9-4A31-80ED-2A1B3374F426}" srcOrd="0" destOrd="0" presId="urn:microsoft.com/office/officeart/2008/layout/NameandTitleOrganizationalChart"/>
    <dgm:cxn modelId="{EF7836DC-317B-4733-8145-BF4A13C17CCC}" type="presOf" srcId="{8DF957EA-ECB2-438F-9405-9987C5A2A13B}" destId="{ADF73C9F-08C9-498A-86D6-BF561FB42AA6}" srcOrd="0" destOrd="0" presId="urn:microsoft.com/office/officeart/2008/layout/NameandTitleOrganizationalChart"/>
    <dgm:cxn modelId="{0E9EAEE6-813C-4967-93AB-27305D34B4AC}" srcId="{EB3AE941-7D3A-4CD8-AB0C-CC4F3E5754CA}" destId="{1A9642F3-DB0D-49DF-86B8-F118655F17B7}" srcOrd="2" destOrd="0" parTransId="{85FD73A0-CC57-4E16-BB7A-2E2024D4315C}" sibTransId="{50F48F72-80F2-49AD-8304-44756BF6F34E}"/>
    <dgm:cxn modelId="{A391334F-C298-4E9E-978E-C9044677AC67}" type="presOf" srcId="{5673EC50-D22A-4962-A101-51233AA58E65}" destId="{85DD09F8-D764-4121-83BA-B3A962A7A9AA}" srcOrd="1" destOrd="0" presId="urn:microsoft.com/office/officeart/2008/layout/NameandTitleOrganizationalChart"/>
    <dgm:cxn modelId="{48BA868A-EB6F-401E-8D86-E9755C9DC27B}" type="presOf" srcId="{59580AA8-5B10-49E8-954F-B3DEBA319C39}" destId="{FC41179A-6AC0-4379-8C45-32F55DB19F0E}" srcOrd="0" destOrd="0" presId="urn:microsoft.com/office/officeart/2008/layout/NameandTitleOrganizationalChart"/>
    <dgm:cxn modelId="{6404D534-8707-414C-B57E-8CCC9820EDCD}" type="presOf" srcId="{5A87D50E-9017-4F1B-9377-08F2EF814A3C}" destId="{B4258DF3-47DD-4BEC-8D15-0EC1E733E841}" srcOrd="0" destOrd="0" presId="urn:microsoft.com/office/officeart/2008/layout/NameandTitleOrganizationalChart"/>
    <dgm:cxn modelId="{60163859-3094-4AB8-8454-262F30028AB8}" srcId="{EB3AE941-7D3A-4CD8-AB0C-CC4F3E5754CA}" destId="{8DF957EA-ECB2-438F-9405-9987C5A2A13B}" srcOrd="1" destOrd="0" parTransId="{2F066F1B-50EB-4E55-96FB-E7DC1D20BFAF}" sibTransId="{59580AA8-5B10-49E8-954F-B3DEBA319C39}"/>
    <dgm:cxn modelId="{839099A3-CE02-4DC8-8D6D-F4518EC67534}" type="presOf" srcId="{85FD73A0-CC57-4E16-BB7A-2E2024D4315C}" destId="{98111DA9-FB68-424A-874C-92E501912136}" srcOrd="0" destOrd="0" presId="urn:microsoft.com/office/officeart/2008/layout/NameandTitleOrganizationalChart"/>
    <dgm:cxn modelId="{BF3506AE-35BF-466E-A166-3A861F0792D6}" type="presOf" srcId="{2F066F1B-50EB-4E55-96FB-E7DC1D20BFAF}" destId="{C284D6C3-DE30-4D69-9016-33F4BEB47860}" srcOrd="0" destOrd="0" presId="urn:microsoft.com/office/officeart/2008/layout/NameandTitleOrganizationalChart"/>
    <dgm:cxn modelId="{A9D186B2-EE32-442F-B43F-34B0BE0AABDB}" type="presOf" srcId="{50F48F72-80F2-49AD-8304-44756BF6F34E}" destId="{4FD00024-64DA-48B6-8979-9C480B6FA671}" srcOrd="0" destOrd="0" presId="urn:microsoft.com/office/officeart/2008/layout/NameandTitleOrganizationalChart"/>
    <dgm:cxn modelId="{744D3DF5-8354-4285-B68E-D044D22AB708}" type="presOf" srcId="{1A9642F3-DB0D-49DF-86B8-F118655F17B7}" destId="{D3624BC9-EC29-42E1-A6CC-DC91AD0FEE1A}" srcOrd="0" destOrd="0" presId="urn:microsoft.com/office/officeart/2008/layout/NameandTitleOrganizationalChart"/>
    <dgm:cxn modelId="{548E4AB6-8DA0-4912-A368-78E5A3A6491C}" type="presOf" srcId="{EB3AE941-7D3A-4CD8-AB0C-CC4F3E5754CA}" destId="{FE32088E-8980-44C4-8CF2-9A046CC006C0}" srcOrd="1" destOrd="0" presId="urn:microsoft.com/office/officeart/2008/layout/NameandTitleOrganizationalChart"/>
    <dgm:cxn modelId="{590F1634-F6A8-4098-B91A-054B36934A9D}" type="presOf" srcId="{EB3AE941-7D3A-4CD8-AB0C-CC4F3E5754CA}" destId="{192362F0-F976-47DC-8D30-9C921F407A60}" srcOrd="0" destOrd="0" presId="urn:microsoft.com/office/officeart/2008/layout/NameandTitleOrganizationalChart"/>
    <dgm:cxn modelId="{065FE566-A412-44FF-B197-84F24EDDB966}" type="presOf" srcId="{1A9642F3-DB0D-49DF-86B8-F118655F17B7}" destId="{48C8A9AA-5F0D-4056-8C0D-4035E136560A}" srcOrd="1" destOrd="0" presId="urn:microsoft.com/office/officeart/2008/layout/NameandTitleOrganizationalChart"/>
    <dgm:cxn modelId="{B460BB74-1747-43C8-98F5-70C4BB35AD39}" type="presOf" srcId="{8DF957EA-ECB2-438F-9405-9987C5A2A13B}" destId="{714A2B16-C6AC-4E7E-9A10-075A292ED770}" srcOrd="1" destOrd="0" presId="urn:microsoft.com/office/officeart/2008/layout/NameandTitleOrganizationalChart"/>
    <dgm:cxn modelId="{4D3A970C-A2D7-4967-8E46-C55C08958720}" type="presParOf" srcId="{D0A3301F-3B56-4562-8FFD-E00EF2414F38}" destId="{C245CD8B-1FC2-468E-9D1F-E6C4EAADA191}" srcOrd="0" destOrd="0" presId="urn:microsoft.com/office/officeart/2008/layout/NameandTitleOrganizationalChart"/>
    <dgm:cxn modelId="{9D73F370-0393-4444-8D15-22CDD1A47C39}" type="presParOf" srcId="{C245CD8B-1FC2-468E-9D1F-E6C4EAADA191}" destId="{FBFB6EE8-7C9C-4C8F-B432-2757AB5D7108}" srcOrd="0" destOrd="0" presId="urn:microsoft.com/office/officeart/2008/layout/NameandTitleOrganizationalChart"/>
    <dgm:cxn modelId="{FF4D0F24-57A8-4B5E-93AB-4B5BBA0196CC}" type="presParOf" srcId="{FBFB6EE8-7C9C-4C8F-B432-2757AB5D7108}" destId="{192362F0-F976-47DC-8D30-9C921F407A60}" srcOrd="0" destOrd="0" presId="urn:microsoft.com/office/officeart/2008/layout/NameandTitleOrganizationalChart"/>
    <dgm:cxn modelId="{8262ABCB-1739-4A34-BC9F-4B775313A752}" type="presParOf" srcId="{FBFB6EE8-7C9C-4C8F-B432-2757AB5D7108}" destId="{B4258DF3-47DD-4BEC-8D15-0EC1E733E841}" srcOrd="1" destOrd="0" presId="urn:microsoft.com/office/officeart/2008/layout/NameandTitleOrganizationalChart"/>
    <dgm:cxn modelId="{D3FE8ECB-C02A-466E-9DE9-E3EE50F4A03A}" type="presParOf" srcId="{FBFB6EE8-7C9C-4C8F-B432-2757AB5D7108}" destId="{FE32088E-8980-44C4-8CF2-9A046CC006C0}" srcOrd="2" destOrd="0" presId="urn:microsoft.com/office/officeart/2008/layout/NameandTitleOrganizationalChart"/>
    <dgm:cxn modelId="{A6CA4986-DED6-4594-90FA-B8739520EDC9}" type="presParOf" srcId="{C245CD8B-1FC2-468E-9D1F-E6C4EAADA191}" destId="{BD0BBF3D-04CA-456B-9B40-2810CBBE4676}" srcOrd="1" destOrd="0" presId="urn:microsoft.com/office/officeart/2008/layout/NameandTitleOrganizationalChart"/>
    <dgm:cxn modelId="{50588420-FAB3-42A7-A87E-538890C9FECE}" type="presParOf" srcId="{BD0BBF3D-04CA-456B-9B40-2810CBBE4676}" destId="{81960CDA-17C9-4A31-80ED-2A1B3374F426}" srcOrd="0" destOrd="0" presId="urn:microsoft.com/office/officeart/2008/layout/NameandTitleOrganizationalChart"/>
    <dgm:cxn modelId="{4E122A81-BCBB-4461-A5A1-C854895DA2EE}" type="presParOf" srcId="{BD0BBF3D-04CA-456B-9B40-2810CBBE4676}" destId="{0B907EC5-EE35-4C8C-945B-A0721F41B19C}" srcOrd="1" destOrd="0" presId="urn:microsoft.com/office/officeart/2008/layout/NameandTitleOrganizationalChart"/>
    <dgm:cxn modelId="{1E6AB76D-0002-4884-879F-AB0051A4CD03}" type="presParOf" srcId="{0B907EC5-EE35-4C8C-945B-A0721F41B19C}" destId="{DA59E42D-E574-411E-8070-63F85FAA1A11}" srcOrd="0" destOrd="0" presId="urn:microsoft.com/office/officeart/2008/layout/NameandTitleOrganizationalChart"/>
    <dgm:cxn modelId="{CBDAA1FD-0C7D-4A9A-B937-D6BAE318F339}" type="presParOf" srcId="{DA59E42D-E574-411E-8070-63F85FAA1A11}" destId="{3FCDBF55-02CE-4630-B48C-44F0D13F4977}" srcOrd="0" destOrd="0" presId="urn:microsoft.com/office/officeart/2008/layout/NameandTitleOrganizationalChart"/>
    <dgm:cxn modelId="{B8DF7D12-5B66-42C9-A776-768757C7BA43}" type="presParOf" srcId="{DA59E42D-E574-411E-8070-63F85FAA1A11}" destId="{0C0909E3-0C00-431B-AC8A-A4A9574C7D69}" srcOrd="1" destOrd="0" presId="urn:microsoft.com/office/officeart/2008/layout/NameandTitleOrganizationalChart"/>
    <dgm:cxn modelId="{1BE7041E-96A8-4370-B41C-5301513B7134}" type="presParOf" srcId="{DA59E42D-E574-411E-8070-63F85FAA1A11}" destId="{85DD09F8-D764-4121-83BA-B3A962A7A9AA}" srcOrd="2" destOrd="0" presId="urn:microsoft.com/office/officeart/2008/layout/NameandTitleOrganizationalChart"/>
    <dgm:cxn modelId="{D02D4A7E-CAD6-4CDE-9A15-3F407DE96D8B}" type="presParOf" srcId="{0B907EC5-EE35-4C8C-945B-A0721F41B19C}" destId="{A5C10100-5AE2-4292-994D-1403301498CC}" srcOrd="1" destOrd="0" presId="urn:microsoft.com/office/officeart/2008/layout/NameandTitleOrganizationalChart"/>
    <dgm:cxn modelId="{A8EB163F-F022-42DB-B604-CBC52E227EFB}" type="presParOf" srcId="{0B907EC5-EE35-4C8C-945B-A0721F41B19C}" destId="{7EDE60D4-B6D6-4E2A-B2F4-F6E658DF1F87}" srcOrd="2" destOrd="0" presId="urn:microsoft.com/office/officeart/2008/layout/NameandTitleOrganizationalChart"/>
    <dgm:cxn modelId="{47EDD2D1-D44B-4EF9-8E40-A4207307C63D}" type="presParOf" srcId="{BD0BBF3D-04CA-456B-9B40-2810CBBE4676}" destId="{C284D6C3-DE30-4D69-9016-33F4BEB47860}" srcOrd="2" destOrd="0" presId="urn:microsoft.com/office/officeart/2008/layout/NameandTitleOrganizationalChart"/>
    <dgm:cxn modelId="{870458EC-FA95-4E38-8AF5-6CF9B3E6E67F}" type="presParOf" srcId="{BD0BBF3D-04CA-456B-9B40-2810CBBE4676}" destId="{A4839D85-0239-4467-9C7F-14D692B0DC34}" srcOrd="3" destOrd="0" presId="urn:microsoft.com/office/officeart/2008/layout/NameandTitleOrganizationalChart"/>
    <dgm:cxn modelId="{DAC08145-5E41-4212-AD5A-CC095E13D080}" type="presParOf" srcId="{A4839D85-0239-4467-9C7F-14D692B0DC34}" destId="{F42C2A79-B812-4AFF-89C5-18932BA61AF7}" srcOrd="0" destOrd="0" presId="urn:microsoft.com/office/officeart/2008/layout/NameandTitleOrganizationalChart"/>
    <dgm:cxn modelId="{7D931323-382C-4126-984A-4899281E53AD}" type="presParOf" srcId="{F42C2A79-B812-4AFF-89C5-18932BA61AF7}" destId="{ADF73C9F-08C9-498A-86D6-BF561FB42AA6}" srcOrd="0" destOrd="0" presId="urn:microsoft.com/office/officeart/2008/layout/NameandTitleOrganizationalChart"/>
    <dgm:cxn modelId="{16D73F98-9EC0-474E-B89C-933A0305678D}" type="presParOf" srcId="{F42C2A79-B812-4AFF-89C5-18932BA61AF7}" destId="{FC41179A-6AC0-4379-8C45-32F55DB19F0E}" srcOrd="1" destOrd="0" presId="urn:microsoft.com/office/officeart/2008/layout/NameandTitleOrganizationalChart"/>
    <dgm:cxn modelId="{74DD5237-6867-4CE5-9A60-77FB38425FC3}" type="presParOf" srcId="{F42C2A79-B812-4AFF-89C5-18932BA61AF7}" destId="{714A2B16-C6AC-4E7E-9A10-075A292ED770}" srcOrd="2" destOrd="0" presId="urn:microsoft.com/office/officeart/2008/layout/NameandTitleOrganizationalChart"/>
    <dgm:cxn modelId="{B76B7A1C-2A7F-47F3-B95B-9A0B624E1E01}" type="presParOf" srcId="{A4839D85-0239-4467-9C7F-14D692B0DC34}" destId="{9B82D6B7-65AC-4D72-BD12-FFAA708F757F}" srcOrd="1" destOrd="0" presId="urn:microsoft.com/office/officeart/2008/layout/NameandTitleOrganizationalChart"/>
    <dgm:cxn modelId="{E5C13D33-688F-4CDA-8C09-C372A8868680}" type="presParOf" srcId="{A4839D85-0239-4467-9C7F-14D692B0DC34}" destId="{5A7BA530-990A-4C7A-8D4D-4691C66B1581}" srcOrd="2" destOrd="0" presId="urn:microsoft.com/office/officeart/2008/layout/NameandTitleOrganizationalChart"/>
    <dgm:cxn modelId="{120FA91B-8C53-4863-9828-49B17EFAC91F}" type="presParOf" srcId="{BD0BBF3D-04CA-456B-9B40-2810CBBE4676}" destId="{98111DA9-FB68-424A-874C-92E501912136}" srcOrd="4" destOrd="0" presId="urn:microsoft.com/office/officeart/2008/layout/NameandTitleOrganizationalChart"/>
    <dgm:cxn modelId="{0654C5F4-4DB1-4F00-B9E7-C88D3C2D4EBA}" type="presParOf" srcId="{BD0BBF3D-04CA-456B-9B40-2810CBBE4676}" destId="{20E1C9B7-4275-45B3-B3E6-51419DDA60EB}" srcOrd="5" destOrd="0" presId="urn:microsoft.com/office/officeart/2008/layout/NameandTitleOrganizationalChart"/>
    <dgm:cxn modelId="{EF141A44-508F-4E3A-ADB3-6418CE5812F8}" type="presParOf" srcId="{20E1C9B7-4275-45B3-B3E6-51419DDA60EB}" destId="{C59D55E6-D8A2-4C48-95A9-D9C0BA2BBE3C}" srcOrd="0" destOrd="0" presId="urn:microsoft.com/office/officeart/2008/layout/NameandTitleOrganizationalChart"/>
    <dgm:cxn modelId="{FF8B9C04-6295-42D2-B383-728B8460331F}" type="presParOf" srcId="{C59D55E6-D8A2-4C48-95A9-D9C0BA2BBE3C}" destId="{D3624BC9-EC29-42E1-A6CC-DC91AD0FEE1A}" srcOrd="0" destOrd="0" presId="urn:microsoft.com/office/officeart/2008/layout/NameandTitleOrganizationalChart"/>
    <dgm:cxn modelId="{CD9E6550-79B1-4A5F-A425-EC7B405F5822}" type="presParOf" srcId="{C59D55E6-D8A2-4C48-95A9-D9C0BA2BBE3C}" destId="{4FD00024-64DA-48B6-8979-9C480B6FA671}" srcOrd="1" destOrd="0" presId="urn:microsoft.com/office/officeart/2008/layout/NameandTitleOrganizationalChart"/>
    <dgm:cxn modelId="{89F5ED62-125C-4CBB-A403-524D65085B18}" type="presParOf" srcId="{C59D55E6-D8A2-4C48-95A9-D9C0BA2BBE3C}" destId="{48C8A9AA-5F0D-4056-8C0D-4035E136560A}" srcOrd="2" destOrd="0" presId="urn:microsoft.com/office/officeart/2008/layout/NameandTitleOrganizationalChart"/>
    <dgm:cxn modelId="{AB1B01C8-AB68-49ED-BD8B-63C81256B25E}" type="presParOf" srcId="{20E1C9B7-4275-45B3-B3E6-51419DDA60EB}" destId="{75A3573E-DD9F-4803-83E3-1BFB46AF67B4}" srcOrd="1" destOrd="0" presId="urn:microsoft.com/office/officeart/2008/layout/NameandTitleOrganizationalChart"/>
    <dgm:cxn modelId="{E65B08E6-1E89-4891-898B-AAE96473AC08}" type="presParOf" srcId="{20E1C9B7-4275-45B3-B3E6-51419DDA60EB}" destId="{B18F4165-2132-45F8-B390-D3C40FF20C2F}" srcOrd="2" destOrd="0" presId="urn:microsoft.com/office/officeart/2008/layout/NameandTitleOrganizationalChart"/>
    <dgm:cxn modelId="{7DCEC3B9-3C29-4EFB-BCD3-77BAE89598F7}" type="presParOf" srcId="{C245CD8B-1FC2-468E-9D1F-E6C4EAADA191}" destId="{8D21DCDF-798F-4299-B98D-E83EA81122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8DC7BF-4F54-479F-AF5B-3919FBF6B8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F345B1DD-A52E-491F-8888-20F2C7236FDE}">
      <dgm:prSet phldrT="[Texto]"/>
      <dgm:spPr/>
      <dgm:t>
        <a:bodyPr/>
        <a:lstStyle/>
        <a:p>
          <a:r>
            <a:rPr lang="es-MX" dirty="0" smtClean="0"/>
            <a:t>Director de Plantel</a:t>
          </a:r>
          <a:endParaRPr lang="en-US" dirty="0"/>
        </a:p>
      </dgm:t>
    </dgm:pt>
    <dgm:pt modelId="{1C911B99-9156-46EA-A6F2-3F0608B6B373}" type="parTrans" cxnId="{293F1D8A-831A-4040-BA94-C6446ED55AD3}">
      <dgm:prSet/>
      <dgm:spPr/>
      <dgm:t>
        <a:bodyPr/>
        <a:lstStyle/>
        <a:p>
          <a:endParaRPr lang="en-US"/>
        </a:p>
      </dgm:t>
    </dgm:pt>
    <dgm:pt modelId="{32C9C215-55FE-4A6A-A02D-80A7BA483920}" type="sibTrans" cxnId="{293F1D8A-831A-4040-BA94-C6446ED55AD3}">
      <dgm:prSet/>
      <dgm:spPr/>
      <dgm:t>
        <a:bodyPr/>
        <a:lstStyle/>
        <a:p>
          <a:r>
            <a:rPr lang="es-MX" dirty="0" smtClean="0"/>
            <a:t>Ramiro Carrasco</a:t>
          </a:r>
          <a:endParaRPr lang="en-US" dirty="0"/>
        </a:p>
      </dgm:t>
    </dgm:pt>
    <dgm:pt modelId="{B97419C1-6BE3-4F8F-9D42-12741E32C44D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dirty="0" smtClean="0"/>
            <a:t>Jefe de Vinculación</a:t>
          </a:r>
          <a:endParaRPr lang="en-US" dirty="0"/>
        </a:p>
      </dgm:t>
    </dgm:pt>
    <dgm:pt modelId="{FF2CF7BA-5CEE-4695-B440-093FB0CFD26A}" type="parTrans" cxnId="{9B9853DC-2C44-49B1-9078-059423F5917B}">
      <dgm:prSet/>
      <dgm:spPr/>
      <dgm:t>
        <a:bodyPr/>
        <a:lstStyle/>
        <a:p>
          <a:endParaRPr lang="en-US"/>
        </a:p>
      </dgm:t>
    </dgm:pt>
    <dgm:pt modelId="{DE17A88E-F4C7-4567-AC33-102493EB5489}" type="sibTrans" cxnId="{9B9853DC-2C44-49B1-9078-059423F5917B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Jesús Márquez</a:t>
          </a:r>
          <a:endParaRPr lang="en-US" dirty="0"/>
        </a:p>
      </dgm:t>
    </dgm:pt>
    <dgm:pt modelId="{7FD763FE-826E-4A5D-BDBC-A9A305C71655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smtClean="0"/>
            <a:t>Jefe de Oficina</a:t>
          </a:r>
          <a:endParaRPr lang="en-US" dirty="0"/>
        </a:p>
      </dgm:t>
    </dgm:pt>
    <dgm:pt modelId="{A6F6E6D6-1B4E-4F8F-AF8F-EA8D2C978C2A}" type="parTrans" cxnId="{97E50CAA-D15B-499E-8684-6118FA3351E8}">
      <dgm:prSet/>
      <dgm:spPr/>
      <dgm:t>
        <a:bodyPr/>
        <a:lstStyle/>
        <a:p>
          <a:endParaRPr lang="en-US"/>
        </a:p>
      </dgm:t>
    </dgm:pt>
    <dgm:pt modelId="{45B8991B-01F6-4275-B725-D2EC9EE93AD0}" type="sibTrans" cxnId="{97E50CAA-D15B-499E-8684-6118FA3351E8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smtClean="0"/>
            <a:t>Leticia Chávez</a:t>
          </a:r>
          <a:endParaRPr lang="en-US" dirty="0"/>
        </a:p>
      </dgm:t>
    </dgm:pt>
    <dgm:pt modelId="{188FEEB4-DEE5-4D63-A03E-292A1863BFB5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dirty="0" smtClean="0"/>
            <a:t>Jefe de Capacitación</a:t>
          </a:r>
          <a:endParaRPr lang="en-US" dirty="0"/>
        </a:p>
      </dgm:t>
    </dgm:pt>
    <dgm:pt modelId="{817767AA-48C9-4139-962E-6F80E6D9B005}" type="parTrans" cxnId="{2AC4EF8B-BB3E-4080-AA6B-6087E862A651}">
      <dgm:prSet/>
      <dgm:spPr/>
      <dgm:t>
        <a:bodyPr/>
        <a:lstStyle/>
        <a:p>
          <a:endParaRPr lang="en-US"/>
        </a:p>
      </dgm:t>
    </dgm:pt>
    <dgm:pt modelId="{E6BDCE8A-245C-44FD-B9A9-76665089E077}" type="sibTrans" cxnId="{2AC4EF8B-BB3E-4080-AA6B-6087E862A651}">
      <dgm:prSet/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es-MX" dirty="0" err="1" smtClean="0"/>
            <a:t>Deyvi</a:t>
          </a:r>
          <a:r>
            <a:rPr lang="es-MX" dirty="0" smtClean="0"/>
            <a:t> Núñez</a:t>
          </a:r>
          <a:endParaRPr lang="en-US" dirty="0"/>
        </a:p>
      </dgm:t>
    </dgm:pt>
    <dgm:pt modelId="{8AD3A974-99F4-4FBE-B6E4-D67C6E011B25}" type="asst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/>
            <a:t>Auxiliar de Plantel</a:t>
          </a:r>
          <a:endParaRPr lang="en-US" dirty="0" smtClean="0"/>
        </a:p>
      </dgm:t>
    </dgm:pt>
    <dgm:pt modelId="{558D2DF1-F11F-4871-A8D6-6C1898310C9F}" type="parTrans" cxnId="{7667E424-6F75-424C-8F0D-252F4F6C92C8}">
      <dgm:prSet/>
      <dgm:spPr/>
      <dgm:t>
        <a:bodyPr/>
        <a:lstStyle/>
        <a:p>
          <a:endParaRPr lang="en-US"/>
        </a:p>
      </dgm:t>
    </dgm:pt>
    <dgm:pt modelId="{FC90B736-1B9E-4E04-9F6A-15B25ECAF069}" type="sibTrans" cxnId="{7667E424-6F75-424C-8F0D-252F4F6C92C8}">
      <dgm:prSet custT="1"/>
      <dgm:spPr/>
      <dgm:t>
        <a:bodyPr/>
        <a:lstStyle/>
        <a:p>
          <a:endParaRPr lang="en-US" sz="800" dirty="0" smtClean="0"/>
        </a:p>
        <a:p>
          <a:r>
            <a:rPr lang="es-MX" sz="1800" dirty="0" smtClean="0"/>
            <a:t>Claudia Olivas</a:t>
          </a:r>
          <a:endParaRPr lang="en-US" sz="1800" dirty="0"/>
        </a:p>
      </dgm:t>
    </dgm:pt>
    <dgm:pt modelId="{E85CE8B0-053D-4510-BC19-967F398B58CF}" type="pres">
      <dgm:prSet presAssocID="{BE8DC7BF-4F54-479F-AF5B-3919FBF6B8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D7901E-F55D-421D-957B-06F3FA86F90B}" type="pres">
      <dgm:prSet presAssocID="{F345B1DD-A52E-491F-8888-20F2C7236FDE}" presName="hierRoot1" presStyleCnt="0">
        <dgm:presLayoutVars>
          <dgm:hierBranch val="init"/>
        </dgm:presLayoutVars>
      </dgm:prSet>
      <dgm:spPr/>
    </dgm:pt>
    <dgm:pt modelId="{9948053A-4704-492C-99D8-09A43340D87F}" type="pres">
      <dgm:prSet presAssocID="{F345B1DD-A52E-491F-8888-20F2C7236FDE}" presName="rootComposite1" presStyleCnt="0"/>
      <dgm:spPr/>
    </dgm:pt>
    <dgm:pt modelId="{836DF89E-03E0-446F-8613-353441BA4E12}" type="pres">
      <dgm:prSet presAssocID="{F345B1DD-A52E-491F-8888-20F2C7236FD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6033888-E6D4-4858-9038-F8F64F5BD179}" type="pres">
      <dgm:prSet presAssocID="{F345B1DD-A52E-491F-8888-20F2C7236FD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38C2901-EEC5-426F-89BC-F8D33ACF4CF7}" type="pres">
      <dgm:prSet presAssocID="{F345B1DD-A52E-491F-8888-20F2C7236FDE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2ADDF74-AF80-4F53-BB20-34B567680DDA}" type="pres">
      <dgm:prSet presAssocID="{F345B1DD-A52E-491F-8888-20F2C7236FDE}" presName="hierChild2" presStyleCnt="0"/>
      <dgm:spPr/>
    </dgm:pt>
    <dgm:pt modelId="{75915C6F-DA8B-455F-AFB4-6A590E5070B8}" type="pres">
      <dgm:prSet presAssocID="{A6F6E6D6-1B4E-4F8F-AF8F-EA8D2C978C2A}" presName="Name37" presStyleLbl="parChTrans1D2" presStyleIdx="0" presStyleCnt="3"/>
      <dgm:spPr/>
      <dgm:t>
        <a:bodyPr/>
        <a:lstStyle/>
        <a:p>
          <a:endParaRPr lang="en-US"/>
        </a:p>
      </dgm:t>
    </dgm:pt>
    <dgm:pt modelId="{8EBA64B9-1043-4059-839F-272E090ED60F}" type="pres">
      <dgm:prSet presAssocID="{7FD763FE-826E-4A5D-BDBC-A9A305C71655}" presName="hierRoot2" presStyleCnt="0">
        <dgm:presLayoutVars>
          <dgm:hierBranch val="init"/>
        </dgm:presLayoutVars>
      </dgm:prSet>
      <dgm:spPr/>
    </dgm:pt>
    <dgm:pt modelId="{BC79C315-492F-4981-A519-9D7DD7035A19}" type="pres">
      <dgm:prSet presAssocID="{7FD763FE-826E-4A5D-BDBC-A9A305C71655}" presName="rootComposite" presStyleCnt="0"/>
      <dgm:spPr/>
    </dgm:pt>
    <dgm:pt modelId="{425FEF3B-C6E2-43A6-8982-106F7EB18AAA}" type="pres">
      <dgm:prSet presAssocID="{7FD763FE-826E-4A5D-BDBC-A9A305C71655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E303159-47B8-44D5-A974-C81B9779B945}" type="pres">
      <dgm:prSet presAssocID="{7FD763FE-826E-4A5D-BDBC-A9A305C71655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7A6643E-FFF9-4C8E-AB05-44300CF31FC7}" type="pres">
      <dgm:prSet presAssocID="{7FD763FE-826E-4A5D-BDBC-A9A305C71655}" presName="rootConnector" presStyleLbl="node2" presStyleIdx="0" presStyleCnt="0"/>
      <dgm:spPr/>
      <dgm:t>
        <a:bodyPr/>
        <a:lstStyle/>
        <a:p>
          <a:endParaRPr lang="en-US"/>
        </a:p>
      </dgm:t>
    </dgm:pt>
    <dgm:pt modelId="{1F818C58-B4A2-43F8-B698-1A6F96967C72}" type="pres">
      <dgm:prSet presAssocID="{7FD763FE-826E-4A5D-BDBC-A9A305C71655}" presName="hierChild4" presStyleCnt="0"/>
      <dgm:spPr/>
    </dgm:pt>
    <dgm:pt modelId="{8EBD37C7-920F-4005-AD6F-93E08D8F4C00}" type="pres">
      <dgm:prSet presAssocID="{7FD763FE-826E-4A5D-BDBC-A9A305C71655}" presName="hierChild5" presStyleCnt="0"/>
      <dgm:spPr/>
    </dgm:pt>
    <dgm:pt modelId="{14B3864B-A462-4F97-B723-F4123145FBF2}" type="pres">
      <dgm:prSet presAssocID="{558D2DF1-F11F-4871-A8D6-6C1898310C9F}" presName="Name96" presStyleLbl="parChTrans1D3" presStyleIdx="0" presStyleCnt="1"/>
      <dgm:spPr/>
      <dgm:t>
        <a:bodyPr/>
        <a:lstStyle/>
        <a:p>
          <a:endParaRPr lang="en-US"/>
        </a:p>
      </dgm:t>
    </dgm:pt>
    <dgm:pt modelId="{FCC5D14D-3D95-40E5-A12D-C67BED4CD2C1}" type="pres">
      <dgm:prSet presAssocID="{8AD3A974-99F4-4FBE-B6E4-D67C6E011B25}" presName="hierRoot3" presStyleCnt="0">
        <dgm:presLayoutVars>
          <dgm:hierBranch val="init"/>
        </dgm:presLayoutVars>
      </dgm:prSet>
      <dgm:spPr/>
    </dgm:pt>
    <dgm:pt modelId="{9205456B-1541-4B86-96FE-F8409B3B9B14}" type="pres">
      <dgm:prSet presAssocID="{8AD3A974-99F4-4FBE-B6E4-D67C6E011B25}" presName="rootComposite3" presStyleCnt="0"/>
      <dgm:spPr/>
    </dgm:pt>
    <dgm:pt modelId="{3950A382-B014-4F82-9000-483D4F531EF2}" type="pres">
      <dgm:prSet presAssocID="{8AD3A974-99F4-4FBE-B6E4-D67C6E011B2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D3049-EC84-48E6-8295-5672CC10B393}" type="pres">
      <dgm:prSet presAssocID="{8AD3A974-99F4-4FBE-B6E4-D67C6E011B25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53329E-E86A-4EB1-A350-9B4C0AF378A6}" type="pres">
      <dgm:prSet presAssocID="{8AD3A974-99F4-4FBE-B6E4-D67C6E011B25}" presName="rootConnector3" presStyleLbl="asst2" presStyleIdx="0" presStyleCnt="0"/>
      <dgm:spPr/>
      <dgm:t>
        <a:bodyPr/>
        <a:lstStyle/>
        <a:p>
          <a:endParaRPr lang="en-US"/>
        </a:p>
      </dgm:t>
    </dgm:pt>
    <dgm:pt modelId="{BBC76D8E-B844-4DF7-8FBA-068E41180339}" type="pres">
      <dgm:prSet presAssocID="{8AD3A974-99F4-4FBE-B6E4-D67C6E011B25}" presName="hierChild6" presStyleCnt="0"/>
      <dgm:spPr/>
    </dgm:pt>
    <dgm:pt modelId="{82B7EE84-ED7E-4054-AC0E-5C662060A691}" type="pres">
      <dgm:prSet presAssocID="{8AD3A974-99F4-4FBE-B6E4-D67C6E011B25}" presName="hierChild7" presStyleCnt="0"/>
      <dgm:spPr/>
    </dgm:pt>
    <dgm:pt modelId="{45A04791-2AA0-42D9-A43D-973D24305A47}" type="pres">
      <dgm:prSet presAssocID="{FF2CF7BA-5CEE-4695-B440-093FB0CFD26A}" presName="Name37" presStyleLbl="parChTrans1D2" presStyleIdx="1" presStyleCnt="3"/>
      <dgm:spPr/>
      <dgm:t>
        <a:bodyPr/>
        <a:lstStyle/>
        <a:p>
          <a:endParaRPr lang="en-US"/>
        </a:p>
      </dgm:t>
    </dgm:pt>
    <dgm:pt modelId="{C6CCCF1B-4746-4DCA-8282-B20F07F46D22}" type="pres">
      <dgm:prSet presAssocID="{B97419C1-6BE3-4F8F-9D42-12741E32C44D}" presName="hierRoot2" presStyleCnt="0">
        <dgm:presLayoutVars>
          <dgm:hierBranch val="init"/>
        </dgm:presLayoutVars>
      </dgm:prSet>
      <dgm:spPr/>
    </dgm:pt>
    <dgm:pt modelId="{BEABF561-E5BC-48C9-8340-12021F493129}" type="pres">
      <dgm:prSet presAssocID="{B97419C1-6BE3-4F8F-9D42-12741E32C44D}" presName="rootComposite" presStyleCnt="0"/>
      <dgm:spPr/>
    </dgm:pt>
    <dgm:pt modelId="{CCBC942E-8745-4333-88BC-1A7573A40E68}" type="pres">
      <dgm:prSet presAssocID="{B97419C1-6BE3-4F8F-9D42-12741E32C44D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BE714DC-EBB1-468C-B13C-C8A05398217B}" type="pres">
      <dgm:prSet presAssocID="{B97419C1-6BE3-4F8F-9D42-12741E32C44D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5F96BD-E9C9-4DED-8257-EFBBECCF6238}" type="pres">
      <dgm:prSet presAssocID="{B97419C1-6BE3-4F8F-9D42-12741E32C44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99511DA-CB37-4D08-883F-954BB4FBCF5E}" type="pres">
      <dgm:prSet presAssocID="{B97419C1-6BE3-4F8F-9D42-12741E32C44D}" presName="hierChild4" presStyleCnt="0"/>
      <dgm:spPr/>
    </dgm:pt>
    <dgm:pt modelId="{A3C6F4C0-86D2-4557-8FE6-858F90A67BEA}" type="pres">
      <dgm:prSet presAssocID="{B97419C1-6BE3-4F8F-9D42-12741E32C44D}" presName="hierChild5" presStyleCnt="0"/>
      <dgm:spPr/>
    </dgm:pt>
    <dgm:pt modelId="{59872C99-42E3-426B-9E20-5ACE501299E5}" type="pres">
      <dgm:prSet presAssocID="{817767AA-48C9-4139-962E-6F80E6D9B00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76A8AB68-7085-45FF-865D-974CB2815DB1}" type="pres">
      <dgm:prSet presAssocID="{188FEEB4-DEE5-4D63-A03E-292A1863BFB5}" presName="hierRoot2" presStyleCnt="0">
        <dgm:presLayoutVars>
          <dgm:hierBranch val="init"/>
        </dgm:presLayoutVars>
      </dgm:prSet>
      <dgm:spPr/>
    </dgm:pt>
    <dgm:pt modelId="{C41D6E43-340E-4F15-A99B-5D33D2E74C31}" type="pres">
      <dgm:prSet presAssocID="{188FEEB4-DEE5-4D63-A03E-292A1863BFB5}" presName="rootComposite" presStyleCnt="0"/>
      <dgm:spPr/>
    </dgm:pt>
    <dgm:pt modelId="{2F778F8E-5F17-41B9-B951-8F4705EFCE4F}" type="pres">
      <dgm:prSet presAssocID="{188FEEB4-DEE5-4D63-A03E-292A1863BFB5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E41DF4-8D0F-44EB-845A-2D2C33231FDB}" type="pres">
      <dgm:prSet presAssocID="{188FEEB4-DEE5-4D63-A03E-292A1863BFB5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BA109D0-B9DC-4F84-B240-C65036D77D0D}" type="pres">
      <dgm:prSet presAssocID="{188FEEB4-DEE5-4D63-A03E-292A1863BFB5}" presName="rootConnector" presStyleLbl="node2" presStyleIdx="0" presStyleCnt="0"/>
      <dgm:spPr/>
      <dgm:t>
        <a:bodyPr/>
        <a:lstStyle/>
        <a:p>
          <a:endParaRPr lang="en-US"/>
        </a:p>
      </dgm:t>
    </dgm:pt>
    <dgm:pt modelId="{1E90BF66-D920-4F47-8C92-03194182C233}" type="pres">
      <dgm:prSet presAssocID="{188FEEB4-DEE5-4D63-A03E-292A1863BFB5}" presName="hierChild4" presStyleCnt="0"/>
      <dgm:spPr/>
    </dgm:pt>
    <dgm:pt modelId="{E234113D-7754-45DE-972F-27C0BDB62C1D}" type="pres">
      <dgm:prSet presAssocID="{188FEEB4-DEE5-4D63-A03E-292A1863BFB5}" presName="hierChild5" presStyleCnt="0"/>
      <dgm:spPr/>
    </dgm:pt>
    <dgm:pt modelId="{F10BC02E-335A-4845-BDDC-505F83B32286}" type="pres">
      <dgm:prSet presAssocID="{F345B1DD-A52E-491F-8888-20F2C7236FDE}" presName="hierChild3" presStyleCnt="0"/>
      <dgm:spPr/>
    </dgm:pt>
  </dgm:ptLst>
  <dgm:cxnLst>
    <dgm:cxn modelId="{5581F5EC-A67B-4A3E-BBB8-04856E3D9E90}" type="presOf" srcId="{F345B1DD-A52E-491F-8888-20F2C7236FDE}" destId="{738C2901-EEC5-426F-89BC-F8D33ACF4CF7}" srcOrd="1" destOrd="0" presId="urn:microsoft.com/office/officeart/2008/layout/NameandTitleOrganizationalChart"/>
    <dgm:cxn modelId="{97E50CAA-D15B-499E-8684-6118FA3351E8}" srcId="{F345B1DD-A52E-491F-8888-20F2C7236FDE}" destId="{7FD763FE-826E-4A5D-BDBC-A9A305C71655}" srcOrd="0" destOrd="0" parTransId="{A6F6E6D6-1B4E-4F8F-AF8F-EA8D2C978C2A}" sibTransId="{45B8991B-01F6-4275-B725-D2EC9EE93AD0}"/>
    <dgm:cxn modelId="{2AC4EF8B-BB3E-4080-AA6B-6087E862A651}" srcId="{F345B1DD-A52E-491F-8888-20F2C7236FDE}" destId="{188FEEB4-DEE5-4D63-A03E-292A1863BFB5}" srcOrd="2" destOrd="0" parTransId="{817767AA-48C9-4139-962E-6F80E6D9B005}" sibTransId="{E6BDCE8A-245C-44FD-B9A9-76665089E077}"/>
    <dgm:cxn modelId="{B4AAA1FB-F6D9-4332-AE2A-C9A039122BAC}" type="presOf" srcId="{7FD763FE-826E-4A5D-BDBC-A9A305C71655}" destId="{425FEF3B-C6E2-43A6-8982-106F7EB18AAA}" srcOrd="0" destOrd="0" presId="urn:microsoft.com/office/officeart/2008/layout/NameandTitleOrganizationalChart"/>
    <dgm:cxn modelId="{7667E424-6F75-424C-8F0D-252F4F6C92C8}" srcId="{7FD763FE-826E-4A5D-BDBC-A9A305C71655}" destId="{8AD3A974-99F4-4FBE-B6E4-D67C6E011B25}" srcOrd="0" destOrd="0" parTransId="{558D2DF1-F11F-4871-A8D6-6C1898310C9F}" sibTransId="{FC90B736-1B9E-4E04-9F6A-15B25ECAF069}"/>
    <dgm:cxn modelId="{7690B04E-6183-42FC-B2C2-97982B86AD11}" type="presOf" srcId="{188FEEB4-DEE5-4D63-A03E-292A1863BFB5}" destId="{2F778F8E-5F17-41B9-B951-8F4705EFCE4F}" srcOrd="0" destOrd="0" presId="urn:microsoft.com/office/officeart/2008/layout/NameandTitleOrganizationalChart"/>
    <dgm:cxn modelId="{9B9853DC-2C44-49B1-9078-059423F5917B}" srcId="{F345B1DD-A52E-491F-8888-20F2C7236FDE}" destId="{B97419C1-6BE3-4F8F-9D42-12741E32C44D}" srcOrd="1" destOrd="0" parTransId="{FF2CF7BA-5CEE-4695-B440-093FB0CFD26A}" sibTransId="{DE17A88E-F4C7-4567-AC33-102493EB5489}"/>
    <dgm:cxn modelId="{7575F400-0F3A-4D65-83DF-A2DBDB65347F}" type="presOf" srcId="{32C9C215-55FE-4A6A-A02D-80A7BA483920}" destId="{66033888-E6D4-4858-9038-F8F64F5BD179}" srcOrd="0" destOrd="0" presId="urn:microsoft.com/office/officeart/2008/layout/NameandTitleOrganizationalChart"/>
    <dgm:cxn modelId="{7E4555B1-FF49-4DFC-9C7F-6ACE057D49D2}" type="presOf" srcId="{188FEEB4-DEE5-4D63-A03E-292A1863BFB5}" destId="{5BA109D0-B9DC-4F84-B240-C65036D77D0D}" srcOrd="1" destOrd="0" presId="urn:microsoft.com/office/officeart/2008/layout/NameandTitleOrganizationalChart"/>
    <dgm:cxn modelId="{F8B6701C-5AFD-4033-A231-636975417335}" type="presOf" srcId="{45B8991B-01F6-4275-B725-D2EC9EE93AD0}" destId="{DE303159-47B8-44D5-A974-C81B9779B945}" srcOrd="0" destOrd="0" presId="urn:microsoft.com/office/officeart/2008/layout/NameandTitleOrganizationalChart"/>
    <dgm:cxn modelId="{89398AB1-DE78-419E-AB2D-7D55244D17CF}" type="presOf" srcId="{817767AA-48C9-4139-962E-6F80E6D9B005}" destId="{59872C99-42E3-426B-9E20-5ACE501299E5}" srcOrd="0" destOrd="0" presId="urn:microsoft.com/office/officeart/2008/layout/NameandTitleOrganizationalChart"/>
    <dgm:cxn modelId="{C1158898-1FE2-4EA7-BC71-5846A8A16766}" type="presOf" srcId="{FF2CF7BA-5CEE-4695-B440-093FB0CFD26A}" destId="{45A04791-2AA0-42D9-A43D-973D24305A47}" srcOrd="0" destOrd="0" presId="urn:microsoft.com/office/officeart/2008/layout/NameandTitleOrganizationalChart"/>
    <dgm:cxn modelId="{253D438A-8E55-441A-8029-D655CE5F6439}" type="presOf" srcId="{8AD3A974-99F4-4FBE-B6E4-D67C6E011B25}" destId="{3950A382-B014-4F82-9000-483D4F531EF2}" srcOrd="0" destOrd="0" presId="urn:microsoft.com/office/officeart/2008/layout/NameandTitleOrganizationalChart"/>
    <dgm:cxn modelId="{CA199F8A-5974-4391-AD76-124D80DCE2A3}" type="presOf" srcId="{DE17A88E-F4C7-4567-AC33-102493EB5489}" destId="{FBE714DC-EBB1-468C-B13C-C8A05398217B}" srcOrd="0" destOrd="0" presId="urn:microsoft.com/office/officeart/2008/layout/NameandTitleOrganizationalChart"/>
    <dgm:cxn modelId="{B9424C9A-12CA-421B-91A2-9BD577D68ECF}" type="presOf" srcId="{558D2DF1-F11F-4871-A8D6-6C1898310C9F}" destId="{14B3864B-A462-4F97-B723-F4123145FBF2}" srcOrd="0" destOrd="0" presId="urn:microsoft.com/office/officeart/2008/layout/NameandTitleOrganizationalChart"/>
    <dgm:cxn modelId="{293F1D8A-831A-4040-BA94-C6446ED55AD3}" srcId="{BE8DC7BF-4F54-479F-AF5B-3919FBF6B88C}" destId="{F345B1DD-A52E-491F-8888-20F2C7236FDE}" srcOrd="0" destOrd="0" parTransId="{1C911B99-9156-46EA-A6F2-3F0608B6B373}" sibTransId="{32C9C215-55FE-4A6A-A02D-80A7BA483920}"/>
    <dgm:cxn modelId="{97E7C247-3959-46C4-A381-F2A998906555}" type="presOf" srcId="{7FD763FE-826E-4A5D-BDBC-A9A305C71655}" destId="{A7A6643E-FFF9-4C8E-AB05-44300CF31FC7}" srcOrd="1" destOrd="0" presId="urn:microsoft.com/office/officeart/2008/layout/NameandTitleOrganizationalChart"/>
    <dgm:cxn modelId="{08053FDA-43D2-43F3-AABB-FAC9D515C91D}" type="presOf" srcId="{B97419C1-6BE3-4F8F-9D42-12741E32C44D}" destId="{FA5F96BD-E9C9-4DED-8257-EFBBECCF6238}" srcOrd="1" destOrd="0" presId="urn:microsoft.com/office/officeart/2008/layout/NameandTitleOrganizationalChart"/>
    <dgm:cxn modelId="{F21E5C98-DDF8-4BC4-A5F5-24AAF40E2157}" type="presOf" srcId="{BE8DC7BF-4F54-479F-AF5B-3919FBF6B88C}" destId="{E85CE8B0-053D-4510-BC19-967F398B58CF}" srcOrd="0" destOrd="0" presId="urn:microsoft.com/office/officeart/2008/layout/NameandTitleOrganizationalChart"/>
    <dgm:cxn modelId="{FDFC7295-450C-4D2F-87B5-01D642C18766}" type="presOf" srcId="{A6F6E6D6-1B4E-4F8F-AF8F-EA8D2C978C2A}" destId="{75915C6F-DA8B-455F-AFB4-6A590E5070B8}" srcOrd="0" destOrd="0" presId="urn:microsoft.com/office/officeart/2008/layout/NameandTitleOrganizationalChart"/>
    <dgm:cxn modelId="{CA50EA84-BEC7-4A42-AD81-7344BD852B9D}" type="presOf" srcId="{F345B1DD-A52E-491F-8888-20F2C7236FDE}" destId="{836DF89E-03E0-446F-8613-353441BA4E12}" srcOrd="0" destOrd="0" presId="urn:microsoft.com/office/officeart/2008/layout/NameandTitleOrganizationalChart"/>
    <dgm:cxn modelId="{9B821307-1CBC-4318-9456-1760B240A131}" type="presOf" srcId="{B97419C1-6BE3-4F8F-9D42-12741E32C44D}" destId="{CCBC942E-8745-4333-88BC-1A7573A40E68}" srcOrd="0" destOrd="0" presId="urn:microsoft.com/office/officeart/2008/layout/NameandTitleOrganizationalChart"/>
    <dgm:cxn modelId="{DEE81333-EAC3-4B4A-8159-4DDC678043AB}" type="presOf" srcId="{E6BDCE8A-245C-44FD-B9A9-76665089E077}" destId="{03E41DF4-8D0F-44EB-845A-2D2C33231FDB}" srcOrd="0" destOrd="0" presId="urn:microsoft.com/office/officeart/2008/layout/NameandTitleOrganizationalChart"/>
    <dgm:cxn modelId="{D991B2E3-3304-4234-9A24-9B643024352C}" type="presOf" srcId="{8AD3A974-99F4-4FBE-B6E4-D67C6E011B25}" destId="{9053329E-E86A-4EB1-A350-9B4C0AF378A6}" srcOrd="1" destOrd="0" presId="urn:microsoft.com/office/officeart/2008/layout/NameandTitleOrganizationalChart"/>
    <dgm:cxn modelId="{63BA3A22-1F93-43BF-A02E-5203B70D76C8}" type="presOf" srcId="{FC90B736-1B9E-4E04-9F6A-15B25ECAF069}" destId="{304D3049-EC84-48E6-8295-5672CC10B393}" srcOrd="0" destOrd="0" presId="urn:microsoft.com/office/officeart/2008/layout/NameandTitleOrganizationalChart"/>
    <dgm:cxn modelId="{D0133F4F-1E8F-45A0-904F-10AD5B34C37D}" type="presParOf" srcId="{E85CE8B0-053D-4510-BC19-967F398B58CF}" destId="{46D7901E-F55D-421D-957B-06F3FA86F90B}" srcOrd="0" destOrd="0" presId="urn:microsoft.com/office/officeart/2008/layout/NameandTitleOrganizationalChart"/>
    <dgm:cxn modelId="{C5A6B072-7E5B-4CB7-B01D-8DBB98B8E22D}" type="presParOf" srcId="{46D7901E-F55D-421D-957B-06F3FA86F90B}" destId="{9948053A-4704-492C-99D8-09A43340D87F}" srcOrd="0" destOrd="0" presId="urn:microsoft.com/office/officeart/2008/layout/NameandTitleOrganizationalChart"/>
    <dgm:cxn modelId="{3872CDA3-3E98-42C9-A7CE-748885A8E4B6}" type="presParOf" srcId="{9948053A-4704-492C-99D8-09A43340D87F}" destId="{836DF89E-03E0-446F-8613-353441BA4E12}" srcOrd="0" destOrd="0" presId="urn:microsoft.com/office/officeart/2008/layout/NameandTitleOrganizationalChart"/>
    <dgm:cxn modelId="{7DB439E0-FF7B-4CCD-A7BC-CB961040A2A5}" type="presParOf" srcId="{9948053A-4704-492C-99D8-09A43340D87F}" destId="{66033888-E6D4-4858-9038-F8F64F5BD179}" srcOrd="1" destOrd="0" presId="urn:microsoft.com/office/officeart/2008/layout/NameandTitleOrganizationalChart"/>
    <dgm:cxn modelId="{D8E76E90-BA06-4B21-8EFB-3907D2A463FB}" type="presParOf" srcId="{9948053A-4704-492C-99D8-09A43340D87F}" destId="{738C2901-EEC5-426F-89BC-F8D33ACF4CF7}" srcOrd="2" destOrd="0" presId="urn:microsoft.com/office/officeart/2008/layout/NameandTitleOrganizationalChart"/>
    <dgm:cxn modelId="{E3D0E0AE-35EB-47D5-954F-BC874C53637D}" type="presParOf" srcId="{46D7901E-F55D-421D-957B-06F3FA86F90B}" destId="{32ADDF74-AF80-4F53-BB20-34B567680DDA}" srcOrd="1" destOrd="0" presId="urn:microsoft.com/office/officeart/2008/layout/NameandTitleOrganizationalChart"/>
    <dgm:cxn modelId="{806B68C6-5C9E-4B20-BA79-98C0CFF00590}" type="presParOf" srcId="{32ADDF74-AF80-4F53-BB20-34B567680DDA}" destId="{75915C6F-DA8B-455F-AFB4-6A590E5070B8}" srcOrd="0" destOrd="0" presId="urn:microsoft.com/office/officeart/2008/layout/NameandTitleOrganizationalChart"/>
    <dgm:cxn modelId="{786E1F51-6830-4152-97F9-EE28E7B1B922}" type="presParOf" srcId="{32ADDF74-AF80-4F53-BB20-34B567680DDA}" destId="{8EBA64B9-1043-4059-839F-272E090ED60F}" srcOrd="1" destOrd="0" presId="urn:microsoft.com/office/officeart/2008/layout/NameandTitleOrganizationalChart"/>
    <dgm:cxn modelId="{B66EAAB4-FEFE-4055-9B40-B0BFF34C8549}" type="presParOf" srcId="{8EBA64B9-1043-4059-839F-272E090ED60F}" destId="{BC79C315-492F-4981-A519-9D7DD7035A19}" srcOrd="0" destOrd="0" presId="urn:microsoft.com/office/officeart/2008/layout/NameandTitleOrganizationalChart"/>
    <dgm:cxn modelId="{E027E1FE-23D1-40DC-BE4D-E723782001FD}" type="presParOf" srcId="{BC79C315-492F-4981-A519-9D7DD7035A19}" destId="{425FEF3B-C6E2-43A6-8982-106F7EB18AAA}" srcOrd="0" destOrd="0" presId="urn:microsoft.com/office/officeart/2008/layout/NameandTitleOrganizationalChart"/>
    <dgm:cxn modelId="{947D786B-AEBB-4A82-BA4F-04C2CD25CA75}" type="presParOf" srcId="{BC79C315-492F-4981-A519-9D7DD7035A19}" destId="{DE303159-47B8-44D5-A974-C81B9779B945}" srcOrd="1" destOrd="0" presId="urn:microsoft.com/office/officeart/2008/layout/NameandTitleOrganizationalChart"/>
    <dgm:cxn modelId="{AF507A19-4D1A-4A72-AA7A-278402AFA98E}" type="presParOf" srcId="{BC79C315-492F-4981-A519-9D7DD7035A19}" destId="{A7A6643E-FFF9-4C8E-AB05-44300CF31FC7}" srcOrd="2" destOrd="0" presId="urn:microsoft.com/office/officeart/2008/layout/NameandTitleOrganizationalChart"/>
    <dgm:cxn modelId="{A5717DFB-1A9B-4A4E-ABD3-B5C647885831}" type="presParOf" srcId="{8EBA64B9-1043-4059-839F-272E090ED60F}" destId="{1F818C58-B4A2-43F8-B698-1A6F96967C72}" srcOrd="1" destOrd="0" presId="urn:microsoft.com/office/officeart/2008/layout/NameandTitleOrganizationalChart"/>
    <dgm:cxn modelId="{BF146002-AE16-482A-8DA3-6C1A249FE64D}" type="presParOf" srcId="{8EBA64B9-1043-4059-839F-272E090ED60F}" destId="{8EBD37C7-920F-4005-AD6F-93E08D8F4C00}" srcOrd="2" destOrd="0" presId="urn:microsoft.com/office/officeart/2008/layout/NameandTitleOrganizationalChart"/>
    <dgm:cxn modelId="{0DB8A3BA-54DE-4AFD-97DE-BEE8CF04EA17}" type="presParOf" srcId="{8EBD37C7-920F-4005-AD6F-93E08D8F4C00}" destId="{14B3864B-A462-4F97-B723-F4123145FBF2}" srcOrd="0" destOrd="0" presId="urn:microsoft.com/office/officeart/2008/layout/NameandTitleOrganizationalChart"/>
    <dgm:cxn modelId="{0A33EC55-DE3B-44C0-9A23-66AA5B29C40A}" type="presParOf" srcId="{8EBD37C7-920F-4005-AD6F-93E08D8F4C00}" destId="{FCC5D14D-3D95-40E5-A12D-C67BED4CD2C1}" srcOrd="1" destOrd="0" presId="urn:microsoft.com/office/officeart/2008/layout/NameandTitleOrganizationalChart"/>
    <dgm:cxn modelId="{29891359-78D0-4AE4-8E3B-CB0BF5A99786}" type="presParOf" srcId="{FCC5D14D-3D95-40E5-A12D-C67BED4CD2C1}" destId="{9205456B-1541-4B86-96FE-F8409B3B9B14}" srcOrd="0" destOrd="0" presId="urn:microsoft.com/office/officeart/2008/layout/NameandTitleOrganizationalChart"/>
    <dgm:cxn modelId="{FFFF357D-AC35-47EF-84E4-677E0C79C9E6}" type="presParOf" srcId="{9205456B-1541-4B86-96FE-F8409B3B9B14}" destId="{3950A382-B014-4F82-9000-483D4F531EF2}" srcOrd="0" destOrd="0" presId="urn:microsoft.com/office/officeart/2008/layout/NameandTitleOrganizationalChart"/>
    <dgm:cxn modelId="{ABE5BFCE-E358-4AD4-B0A2-E57146D08B04}" type="presParOf" srcId="{9205456B-1541-4B86-96FE-F8409B3B9B14}" destId="{304D3049-EC84-48E6-8295-5672CC10B393}" srcOrd="1" destOrd="0" presId="urn:microsoft.com/office/officeart/2008/layout/NameandTitleOrganizationalChart"/>
    <dgm:cxn modelId="{C595D6BE-7531-475B-97F9-FEB52FA09D12}" type="presParOf" srcId="{9205456B-1541-4B86-96FE-F8409B3B9B14}" destId="{9053329E-E86A-4EB1-A350-9B4C0AF378A6}" srcOrd="2" destOrd="0" presId="urn:microsoft.com/office/officeart/2008/layout/NameandTitleOrganizationalChart"/>
    <dgm:cxn modelId="{8631F5F3-C20B-4476-A829-2DC738F471D4}" type="presParOf" srcId="{FCC5D14D-3D95-40E5-A12D-C67BED4CD2C1}" destId="{BBC76D8E-B844-4DF7-8FBA-068E41180339}" srcOrd="1" destOrd="0" presId="urn:microsoft.com/office/officeart/2008/layout/NameandTitleOrganizationalChart"/>
    <dgm:cxn modelId="{0043BFDC-B4F4-4BFE-8FCB-DBB23CA165DB}" type="presParOf" srcId="{FCC5D14D-3D95-40E5-A12D-C67BED4CD2C1}" destId="{82B7EE84-ED7E-4054-AC0E-5C662060A691}" srcOrd="2" destOrd="0" presId="urn:microsoft.com/office/officeart/2008/layout/NameandTitleOrganizationalChart"/>
    <dgm:cxn modelId="{429E56D3-C783-470A-A603-AC6B8F9E0D8C}" type="presParOf" srcId="{32ADDF74-AF80-4F53-BB20-34B567680DDA}" destId="{45A04791-2AA0-42D9-A43D-973D24305A47}" srcOrd="2" destOrd="0" presId="urn:microsoft.com/office/officeart/2008/layout/NameandTitleOrganizationalChart"/>
    <dgm:cxn modelId="{3990BC5A-E7D4-4440-8804-46AF20A47844}" type="presParOf" srcId="{32ADDF74-AF80-4F53-BB20-34B567680DDA}" destId="{C6CCCF1B-4746-4DCA-8282-B20F07F46D22}" srcOrd="3" destOrd="0" presId="urn:microsoft.com/office/officeart/2008/layout/NameandTitleOrganizationalChart"/>
    <dgm:cxn modelId="{35BFB3EF-7BAF-4D29-B348-D43327B61E2B}" type="presParOf" srcId="{C6CCCF1B-4746-4DCA-8282-B20F07F46D22}" destId="{BEABF561-E5BC-48C9-8340-12021F493129}" srcOrd="0" destOrd="0" presId="urn:microsoft.com/office/officeart/2008/layout/NameandTitleOrganizationalChart"/>
    <dgm:cxn modelId="{45BE1F19-5A6E-4599-AC8A-68F451A18B78}" type="presParOf" srcId="{BEABF561-E5BC-48C9-8340-12021F493129}" destId="{CCBC942E-8745-4333-88BC-1A7573A40E68}" srcOrd="0" destOrd="0" presId="urn:microsoft.com/office/officeart/2008/layout/NameandTitleOrganizationalChart"/>
    <dgm:cxn modelId="{12AD4B14-C8B1-41A2-9426-15591876FFEA}" type="presParOf" srcId="{BEABF561-E5BC-48C9-8340-12021F493129}" destId="{FBE714DC-EBB1-468C-B13C-C8A05398217B}" srcOrd="1" destOrd="0" presId="urn:microsoft.com/office/officeart/2008/layout/NameandTitleOrganizationalChart"/>
    <dgm:cxn modelId="{45C751E3-94DE-42CF-9E39-235088DA3BBC}" type="presParOf" srcId="{BEABF561-E5BC-48C9-8340-12021F493129}" destId="{FA5F96BD-E9C9-4DED-8257-EFBBECCF6238}" srcOrd="2" destOrd="0" presId="urn:microsoft.com/office/officeart/2008/layout/NameandTitleOrganizationalChart"/>
    <dgm:cxn modelId="{6B7C00C7-FBDE-4417-812E-E963271A4DD1}" type="presParOf" srcId="{C6CCCF1B-4746-4DCA-8282-B20F07F46D22}" destId="{F99511DA-CB37-4D08-883F-954BB4FBCF5E}" srcOrd="1" destOrd="0" presId="urn:microsoft.com/office/officeart/2008/layout/NameandTitleOrganizationalChart"/>
    <dgm:cxn modelId="{1636B756-E166-4C5C-92EB-0787CC0885A5}" type="presParOf" srcId="{C6CCCF1B-4746-4DCA-8282-B20F07F46D22}" destId="{A3C6F4C0-86D2-4557-8FE6-858F90A67BEA}" srcOrd="2" destOrd="0" presId="urn:microsoft.com/office/officeart/2008/layout/NameandTitleOrganizationalChart"/>
    <dgm:cxn modelId="{978CB3B3-863C-4542-BAA6-58C5E0F1CA08}" type="presParOf" srcId="{32ADDF74-AF80-4F53-BB20-34B567680DDA}" destId="{59872C99-42E3-426B-9E20-5ACE501299E5}" srcOrd="4" destOrd="0" presId="urn:microsoft.com/office/officeart/2008/layout/NameandTitleOrganizationalChart"/>
    <dgm:cxn modelId="{E0E4EC8A-3929-4E74-8031-D2DD7A544BAB}" type="presParOf" srcId="{32ADDF74-AF80-4F53-BB20-34B567680DDA}" destId="{76A8AB68-7085-45FF-865D-974CB2815DB1}" srcOrd="5" destOrd="0" presId="urn:microsoft.com/office/officeart/2008/layout/NameandTitleOrganizationalChart"/>
    <dgm:cxn modelId="{69CEC01A-B501-4F75-9B03-1FFD16E233C1}" type="presParOf" srcId="{76A8AB68-7085-45FF-865D-974CB2815DB1}" destId="{C41D6E43-340E-4F15-A99B-5D33D2E74C31}" srcOrd="0" destOrd="0" presId="urn:microsoft.com/office/officeart/2008/layout/NameandTitleOrganizationalChart"/>
    <dgm:cxn modelId="{3DD95560-5E1A-41A1-B42E-37ECA57E947B}" type="presParOf" srcId="{C41D6E43-340E-4F15-A99B-5D33D2E74C31}" destId="{2F778F8E-5F17-41B9-B951-8F4705EFCE4F}" srcOrd="0" destOrd="0" presId="urn:microsoft.com/office/officeart/2008/layout/NameandTitleOrganizationalChart"/>
    <dgm:cxn modelId="{CE9E5976-2966-4C6D-A8AD-630586EE3CE9}" type="presParOf" srcId="{C41D6E43-340E-4F15-A99B-5D33D2E74C31}" destId="{03E41DF4-8D0F-44EB-845A-2D2C33231FDB}" srcOrd="1" destOrd="0" presId="urn:microsoft.com/office/officeart/2008/layout/NameandTitleOrganizationalChart"/>
    <dgm:cxn modelId="{17CD6C7D-0BFD-447F-B08F-DC17B110A285}" type="presParOf" srcId="{C41D6E43-340E-4F15-A99B-5D33D2E74C31}" destId="{5BA109D0-B9DC-4F84-B240-C65036D77D0D}" srcOrd="2" destOrd="0" presId="urn:microsoft.com/office/officeart/2008/layout/NameandTitleOrganizationalChart"/>
    <dgm:cxn modelId="{AAE38E7A-DF03-44E2-999F-ADD11A544F2F}" type="presParOf" srcId="{76A8AB68-7085-45FF-865D-974CB2815DB1}" destId="{1E90BF66-D920-4F47-8C92-03194182C233}" srcOrd="1" destOrd="0" presId="urn:microsoft.com/office/officeart/2008/layout/NameandTitleOrganizationalChart"/>
    <dgm:cxn modelId="{D375F584-E909-496D-BA62-58AEA18536E6}" type="presParOf" srcId="{76A8AB68-7085-45FF-865D-974CB2815DB1}" destId="{E234113D-7754-45DE-972F-27C0BDB62C1D}" srcOrd="2" destOrd="0" presId="urn:microsoft.com/office/officeart/2008/layout/NameandTitleOrganizationalChart"/>
    <dgm:cxn modelId="{2E241F91-15DD-4428-9021-323591B9B02B}" type="presParOf" srcId="{46D7901E-F55D-421D-957B-06F3FA86F90B}" destId="{F10BC02E-335A-4845-BDDC-505F83B3228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658DC4-A565-4043-A6BF-14F6EA67DF8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66767A-C190-4555-9CC1-FAB149889987}">
      <dgm:prSet phldrT="[Texto]"/>
      <dgm:spPr/>
      <dgm:t>
        <a:bodyPr/>
        <a:lstStyle/>
        <a:p>
          <a:r>
            <a:rPr lang="es-MX" dirty="0" smtClean="0"/>
            <a:t>Jefe de Acción Móvil</a:t>
          </a:r>
          <a:endParaRPr lang="en-US" dirty="0"/>
        </a:p>
      </dgm:t>
    </dgm:pt>
    <dgm:pt modelId="{E15C5054-36AA-4F05-AF2C-D9188AD10AB9}" type="parTrans" cxnId="{A3E987DF-7C60-408E-8D73-2B67A5F5DE26}">
      <dgm:prSet/>
      <dgm:spPr/>
      <dgm:t>
        <a:bodyPr/>
        <a:lstStyle/>
        <a:p>
          <a:endParaRPr lang="en-US"/>
        </a:p>
      </dgm:t>
    </dgm:pt>
    <dgm:pt modelId="{5485D0C5-C548-4EF5-AF6F-14BFB4D44EA9}" type="sibTrans" cxnId="{A3E987DF-7C60-408E-8D73-2B67A5F5DE26}">
      <dgm:prSet/>
      <dgm:spPr/>
      <dgm:t>
        <a:bodyPr/>
        <a:lstStyle/>
        <a:p>
          <a:r>
            <a:rPr lang="es-MX" dirty="0" smtClean="0"/>
            <a:t>Edgar Ceballos</a:t>
          </a:r>
          <a:endParaRPr lang="en-US" dirty="0"/>
        </a:p>
      </dgm:t>
    </dgm:pt>
    <dgm:pt modelId="{F7DAFAD0-233E-414E-AA14-0D95D8B26F5A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D887A05F-BE64-41CD-95B6-6C311E8B251D}" type="parTrans" cxnId="{629F1B69-805C-4778-9D0B-4A41F5690F98}">
      <dgm:prSet/>
      <dgm:spPr/>
      <dgm:t>
        <a:bodyPr/>
        <a:lstStyle/>
        <a:p>
          <a:endParaRPr lang="en-US"/>
        </a:p>
      </dgm:t>
    </dgm:pt>
    <dgm:pt modelId="{DCBB55E0-1103-4B57-81B9-BD7B66173026}" type="sibTrans" cxnId="{629F1B69-805C-4778-9D0B-4A41F5690F98}">
      <dgm:prSet/>
      <dgm:spPr/>
      <dgm:t>
        <a:bodyPr/>
        <a:lstStyle/>
        <a:p>
          <a:r>
            <a:rPr lang="es-MX" dirty="0" err="1" smtClean="0"/>
            <a:t>Kiara</a:t>
          </a:r>
          <a:r>
            <a:rPr lang="es-MX" dirty="0" smtClean="0"/>
            <a:t> Ríos</a:t>
          </a:r>
          <a:endParaRPr lang="en-US" dirty="0"/>
        </a:p>
      </dgm:t>
    </dgm:pt>
    <dgm:pt modelId="{6C605429-BF0E-4A85-97B4-F88557BCFD24}">
      <dgm:prSet phldrT="[Texto]"/>
      <dgm:spPr/>
      <dgm:t>
        <a:bodyPr/>
        <a:lstStyle/>
        <a:p>
          <a:r>
            <a:rPr lang="es-MX" dirty="0" smtClean="0"/>
            <a:t>Auxiliar de Acción Móvil</a:t>
          </a:r>
          <a:endParaRPr lang="en-US" dirty="0"/>
        </a:p>
      </dgm:t>
    </dgm:pt>
    <dgm:pt modelId="{79A775EE-1664-46CE-A6FA-298FD52D1E5D}" type="parTrans" cxnId="{C7C594B8-48DD-46A4-B6AC-26B1606CB920}">
      <dgm:prSet/>
      <dgm:spPr/>
      <dgm:t>
        <a:bodyPr/>
        <a:lstStyle/>
        <a:p>
          <a:endParaRPr lang="en-US"/>
        </a:p>
      </dgm:t>
    </dgm:pt>
    <dgm:pt modelId="{10F4D5CB-A40E-47AB-BD02-CB97C5108EC6}" type="sibTrans" cxnId="{C7C594B8-48DD-46A4-B6AC-26B1606CB920}">
      <dgm:prSet/>
      <dgm:spPr/>
      <dgm:t>
        <a:bodyPr/>
        <a:lstStyle/>
        <a:p>
          <a:r>
            <a:rPr lang="es-MX" dirty="0" smtClean="0"/>
            <a:t>VACANTE</a:t>
          </a:r>
          <a:endParaRPr lang="en-US" dirty="0"/>
        </a:p>
      </dgm:t>
    </dgm:pt>
    <dgm:pt modelId="{FB0CE674-06BB-47D3-9D7E-21018E949CA8}" type="pres">
      <dgm:prSet presAssocID="{6C658DC4-A565-4043-A6BF-14F6EA67DF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63288F-DBF9-4FCC-8C21-D6C0C64C2E34}" type="pres">
      <dgm:prSet presAssocID="{2D66767A-C190-4555-9CC1-FAB149889987}" presName="hierRoot1" presStyleCnt="0">
        <dgm:presLayoutVars>
          <dgm:hierBranch val="init"/>
        </dgm:presLayoutVars>
      </dgm:prSet>
      <dgm:spPr/>
    </dgm:pt>
    <dgm:pt modelId="{82419228-B459-4B2D-9C02-0FDB4598878C}" type="pres">
      <dgm:prSet presAssocID="{2D66767A-C190-4555-9CC1-FAB149889987}" presName="rootComposite1" presStyleCnt="0"/>
      <dgm:spPr/>
    </dgm:pt>
    <dgm:pt modelId="{CB774433-4DCC-4FFC-90F0-2D6E9B235184}" type="pres">
      <dgm:prSet presAssocID="{2D66767A-C190-4555-9CC1-FAB149889987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AE8BB46-30C3-42E8-8CC5-E6807C56567B}" type="pres">
      <dgm:prSet presAssocID="{2D66767A-C190-4555-9CC1-FAB149889987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27B08B-D118-490F-96A3-18FED80ED78D}" type="pres">
      <dgm:prSet presAssocID="{2D66767A-C190-4555-9CC1-FAB149889987}" presName="rootConnector1" presStyleLbl="node1" presStyleIdx="0" presStyleCnt="2"/>
      <dgm:spPr/>
      <dgm:t>
        <a:bodyPr/>
        <a:lstStyle/>
        <a:p>
          <a:endParaRPr lang="en-US"/>
        </a:p>
      </dgm:t>
    </dgm:pt>
    <dgm:pt modelId="{4E1D657E-6A0B-40D2-9D5E-58E8B9E48C29}" type="pres">
      <dgm:prSet presAssocID="{2D66767A-C190-4555-9CC1-FAB149889987}" presName="hierChild2" presStyleCnt="0"/>
      <dgm:spPr/>
    </dgm:pt>
    <dgm:pt modelId="{57349092-E8C9-4FF1-A9B6-A9F935F1B571}" type="pres">
      <dgm:prSet presAssocID="{D887A05F-BE64-41CD-95B6-6C311E8B251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D25EBD0-4947-44AC-9C16-D6981769FB1F}" type="pres">
      <dgm:prSet presAssocID="{F7DAFAD0-233E-414E-AA14-0D95D8B26F5A}" presName="hierRoot2" presStyleCnt="0">
        <dgm:presLayoutVars>
          <dgm:hierBranch val="init"/>
        </dgm:presLayoutVars>
      </dgm:prSet>
      <dgm:spPr/>
    </dgm:pt>
    <dgm:pt modelId="{87DECC10-39C8-4BF8-AA24-335CA60F4D40}" type="pres">
      <dgm:prSet presAssocID="{F7DAFAD0-233E-414E-AA14-0D95D8B26F5A}" presName="rootComposite" presStyleCnt="0"/>
      <dgm:spPr/>
    </dgm:pt>
    <dgm:pt modelId="{B036D862-9491-42AE-821C-926DDF100999}" type="pres">
      <dgm:prSet presAssocID="{F7DAFAD0-233E-414E-AA14-0D95D8B26F5A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5C87FB-AA01-47F3-A1F2-0F522436C8A4}" type="pres">
      <dgm:prSet presAssocID="{F7DAFAD0-233E-414E-AA14-0D95D8B26F5A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35D9817-B768-4162-AFB8-786826A797EB}" type="pres">
      <dgm:prSet presAssocID="{F7DAFAD0-233E-414E-AA14-0D95D8B26F5A}" presName="rootConnector" presStyleLbl="node2" presStyleIdx="0" presStyleCnt="0"/>
      <dgm:spPr/>
      <dgm:t>
        <a:bodyPr/>
        <a:lstStyle/>
        <a:p>
          <a:endParaRPr lang="en-US"/>
        </a:p>
      </dgm:t>
    </dgm:pt>
    <dgm:pt modelId="{8B378D74-CEAD-4ED4-B081-2F4373DA3316}" type="pres">
      <dgm:prSet presAssocID="{F7DAFAD0-233E-414E-AA14-0D95D8B26F5A}" presName="hierChild4" presStyleCnt="0"/>
      <dgm:spPr/>
    </dgm:pt>
    <dgm:pt modelId="{B0D891A6-FE3A-40C4-9454-AA057BCFB191}" type="pres">
      <dgm:prSet presAssocID="{F7DAFAD0-233E-414E-AA14-0D95D8B26F5A}" presName="hierChild5" presStyleCnt="0"/>
      <dgm:spPr/>
    </dgm:pt>
    <dgm:pt modelId="{F4DAEB0E-DE29-4E57-8A12-04E11922B6F9}" type="pres">
      <dgm:prSet presAssocID="{79A775EE-1664-46CE-A6FA-298FD52D1E5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A7A91BD-8A33-4781-8890-0464E6268805}" type="pres">
      <dgm:prSet presAssocID="{6C605429-BF0E-4A85-97B4-F88557BCFD24}" presName="hierRoot2" presStyleCnt="0">
        <dgm:presLayoutVars>
          <dgm:hierBranch val="init"/>
        </dgm:presLayoutVars>
      </dgm:prSet>
      <dgm:spPr/>
    </dgm:pt>
    <dgm:pt modelId="{0E6596E9-1B27-444C-9D67-F4A6055043AB}" type="pres">
      <dgm:prSet presAssocID="{6C605429-BF0E-4A85-97B4-F88557BCFD24}" presName="rootComposite" presStyleCnt="0"/>
      <dgm:spPr/>
    </dgm:pt>
    <dgm:pt modelId="{C2F99BC6-E3AA-4C0A-B74F-916EF7DD7D70}" type="pres">
      <dgm:prSet presAssocID="{6C605429-BF0E-4A85-97B4-F88557BCFD24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92665EA-7227-4EDD-A45A-4A3D6C90BCDB}" type="pres">
      <dgm:prSet presAssocID="{6C605429-BF0E-4A85-97B4-F88557BCFD24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D47C7A0-7F63-4E33-937B-18CDCDC48A1B}" type="pres">
      <dgm:prSet presAssocID="{6C605429-BF0E-4A85-97B4-F88557BCFD24}" presName="rootConnector" presStyleLbl="node2" presStyleIdx="0" presStyleCnt="0"/>
      <dgm:spPr/>
      <dgm:t>
        <a:bodyPr/>
        <a:lstStyle/>
        <a:p>
          <a:endParaRPr lang="en-US"/>
        </a:p>
      </dgm:t>
    </dgm:pt>
    <dgm:pt modelId="{DDE32D99-FE84-4D4F-9A63-EDE365EC10A5}" type="pres">
      <dgm:prSet presAssocID="{6C605429-BF0E-4A85-97B4-F88557BCFD24}" presName="hierChild4" presStyleCnt="0"/>
      <dgm:spPr/>
    </dgm:pt>
    <dgm:pt modelId="{47763EAC-068F-4CFE-A2EA-AB12EB7AD69E}" type="pres">
      <dgm:prSet presAssocID="{6C605429-BF0E-4A85-97B4-F88557BCFD24}" presName="hierChild5" presStyleCnt="0"/>
      <dgm:spPr/>
    </dgm:pt>
    <dgm:pt modelId="{ED705427-6F9C-47F7-A5B3-50359AA1F544}" type="pres">
      <dgm:prSet presAssocID="{2D66767A-C190-4555-9CC1-FAB149889987}" presName="hierChild3" presStyleCnt="0"/>
      <dgm:spPr/>
    </dgm:pt>
  </dgm:ptLst>
  <dgm:cxnLst>
    <dgm:cxn modelId="{974E1829-B90A-423F-8917-F4C4A39AD1A3}" type="presOf" srcId="{2D66767A-C190-4555-9CC1-FAB149889987}" destId="{D227B08B-D118-490F-96A3-18FED80ED78D}" srcOrd="1" destOrd="0" presId="urn:microsoft.com/office/officeart/2008/layout/NameandTitleOrganizationalChart"/>
    <dgm:cxn modelId="{629F1B69-805C-4778-9D0B-4A41F5690F98}" srcId="{2D66767A-C190-4555-9CC1-FAB149889987}" destId="{F7DAFAD0-233E-414E-AA14-0D95D8B26F5A}" srcOrd="0" destOrd="0" parTransId="{D887A05F-BE64-41CD-95B6-6C311E8B251D}" sibTransId="{DCBB55E0-1103-4B57-81B9-BD7B66173026}"/>
    <dgm:cxn modelId="{6B372893-9060-44D4-BD4F-872FF90713BD}" type="presOf" srcId="{79A775EE-1664-46CE-A6FA-298FD52D1E5D}" destId="{F4DAEB0E-DE29-4E57-8A12-04E11922B6F9}" srcOrd="0" destOrd="0" presId="urn:microsoft.com/office/officeart/2008/layout/NameandTitleOrganizationalChart"/>
    <dgm:cxn modelId="{893D8ADC-6AEF-4A72-B4AC-2A0789C6B7D5}" type="presOf" srcId="{F7DAFAD0-233E-414E-AA14-0D95D8B26F5A}" destId="{E35D9817-B768-4162-AFB8-786826A797EB}" srcOrd="1" destOrd="0" presId="urn:microsoft.com/office/officeart/2008/layout/NameandTitleOrganizationalChart"/>
    <dgm:cxn modelId="{A3E987DF-7C60-408E-8D73-2B67A5F5DE26}" srcId="{6C658DC4-A565-4043-A6BF-14F6EA67DF8C}" destId="{2D66767A-C190-4555-9CC1-FAB149889987}" srcOrd="0" destOrd="0" parTransId="{E15C5054-36AA-4F05-AF2C-D9188AD10AB9}" sibTransId="{5485D0C5-C548-4EF5-AF6F-14BFB4D44EA9}"/>
    <dgm:cxn modelId="{B57E9F96-BEF0-46AF-B091-3954C6809B60}" type="presOf" srcId="{2D66767A-C190-4555-9CC1-FAB149889987}" destId="{CB774433-4DCC-4FFC-90F0-2D6E9B235184}" srcOrd="0" destOrd="0" presId="urn:microsoft.com/office/officeart/2008/layout/NameandTitleOrganizationalChart"/>
    <dgm:cxn modelId="{720F2AFA-30C4-4342-8862-1EEC16002D4D}" type="presOf" srcId="{D887A05F-BE64-41CD-95B6-6C311E8B251D}" destId="{57349092-E8C9-4FF1-A9B6-A9F935F1B571}" srcOrd="0" destOrd="0" presId="urn:microsoft.com/office/officeart/2008/layout/NameandTitleOrganizationalChart"/>
    <dgm:cxn modelId="{1B101D22-145F-4476-BBF9-FD46F2B20E69}" type="presOf" srcId="{6C605429-BF0E-4A85-97B4-F88557BCFD24}" destId="{C2F99BC6-E3AA-4C0A-B74F-916EF7DD7D70}" srcOrd="0" destOrd="0" presId="urn:microsoft.com/office/officeart/2008/layout/NameandTitleOrganizationalChart"/>
    <dgm:cxn modelId="{9B1A50D2-A9C3-49DD-B396-AFE8FF27F392}" type="presOf" srcId="{F7DAFAD0-233E-414E-AA14-0D95D8B26F5A}" destId="{B036D862-9491-42AE-821C-926DDF100999}" srcOrd="0" destOrd="0" presId="urn:microsoft.com/office/officeart/2008/layout/NameandTitleOrganizationalChart"/>
    <dgm:cxn modelId="{C6433A21-34C2-4DB1-A687-3EE5AA5C2ED9}" type="presOf" srcId="{6C605429-BF0E-4A85-97B4-F88557BCFD24}" destId="{4D47C7A0-7F63-4E33-937B-18CDCDC48A1B}" srcOrd="1" destOrd="0" presId="urn:microsoft.com/office/officeart/2008/layout/NameandTitleOrganizationalChart"/>
    <dgm:cxn modelId="{C7C594B8-48DD-46A4-B6AC-26B1606CB920}" srcId="{2D66767A-C190-4555-9CC1-FAB149889987}" destId="{6C605429-BF0E-4A85-97B4-F88557BCFD24}" srcOrd="1" destOrd="0" parTransId="{79A775EE-1664-46CE-A6FA-298FD52D1E5D}" sibTransId="{10F4D5CB-A40E-47AB-BD02-CB97C5108EC6}"/>
    <dgm:cxn modelId="{7EA0C8E8-647C-4D12-A503-886966124CAF}" type="presOf" srcId="{DCBB55E0-1103-4B57-81B9-BD7B66173026}" destId="{055C87FB-AA01-47F3-A1F2-0F522436C8A4}" srcOrd="0" destOrd="0" presId="urn:microsoft.com/office/officeart/2008/layout/NameandTitleOrganizationalChart"/>
    <dgm:cxn modelId="{A527E37D-2627-4B2D-BBDE-C529A0B1DA8B}" type="presOf" srcId="{6C658DC4-A565-4043-A6BF-14F6EA67DF8C}" destId="{FB0CE674-06BB-47D3-9D7E-21018E949CA8}" srcOrd="0" destOrd="0" presId="urn:microsoft.com/office/officeart/2008/layout/NameandTitleOrganizationalChart"/>
    <dgm:cxn modelId="{104B2548-4556-4E75-9E16-2A31FE547195}" type="presOf" srcId="{5485D0C5-C548-4EF5-AF6F-14BFB4D44EA9}" destId="{DAE8BB46-30C3-42E8-8CC5-E6807C56567B}" srcOrd="0" destOrd="0" presId="urn:microsoft.com/office/officeart/2008/layout/NameandTitleOrganizationalChart"/>
    <dgm:cxn modelId="{9585FB5B-8897-4C09-8458-3B7724EF57CE}" type="presOf" srcId="{10F4D5CB-A40E-47AB-BD02-CB97C5108EC6}" destId="{B92665EA-7227-4EDD-A45A-4A3D6C90BCDB}" srcOrd="0" destOrd="0" presId="urn:microsoft.com/office/officeart/2008/layout/NameandTitleOrganizationalChart"/>
    <dgm:cxn modelId="{9736CCCE-F45A-4BE3-B46A-470B76009AA0}" type="presParOf" srcId="{FB0CE674-06BB-47D3-9D7E-21018E949CA8}" destId="{E163288F-DBF9-4FCC-8C21-D6C0C64C2E34}" srcOrd="0" destOrd="0" presId="urn:microsoft.com/office/officeart/2008/layout/NameandTitleOrganizationalChart"/>
    <dgm:cxn modelId="{E2F3B4C1-9D99-4D2F-8FD9-944741B1DF62}" type="presParOf" srcId="{E163288F-DBF9-4FCC-8C21-D6C0C64C2E34}" destId="{82419228-B459-4B2D-9C02-0FDB4598878C}" srcOrd="0" destOrd="0" presId="urn:microsoft.com/office/officeart/2008/layout/NameandTitleOrganizationalChart"/>
    <dgm:cxn modelId="{326F6BB2-DDC7-4133-AAEB-572224CE432E}" type="presParOf" srcId="{82419228-B459-4B2D-9C02-0FDB4598878C}" destId="{CB774433-4DCC-4FFC-90F0-2D6E9B235184}" srcOrd="0" destOrd="0" presId="urn:microsoft.com/office/officeart/2008/layout/NameandTitleOrganizationalChart"/>
    <dgm:cxn modelId="{1C9E0C49-D23E-429B-B59C-E2F56D7B04A4}" type="presParOf" srcId="{82419228-B459-4B2D-9C02-0FDB4598878C}" destId="{DAE8BB46-30C3-42E8-8CC5-E6807C56567B}" srcOrd="1" destOrd="0" presId="urn:microsoft.com/office/officeart/2008/layout/NameandTitleOrganizationalChart"/>
    <dgm:cxn modelId="{F481E061-F069-4DC6-96C5-7C8F4316B044}" type="presParOf" srcId="{82419228-B459-4B2D-9C02-0FDB4598878C}" destId="{D227B08B-D118-490F-96A3-18FED80ED78D}" srcOrd="2" destOrd="0" presId="urn:microsoft.com/office/officeart/2008/layout/NameandTitleOrganizationalChart"/>
    <dgm:cxn modelId="{82779CC9-297F-4A83-919C-CCD43A84C5CF}" type="presParOf" srcId="{E163288F-DBF9-4FCC-8C21-D6C0C64C2E34}" destId="{4E1D657E-6A0B-40D2-9D5E-58E8B9E48C29}" srcOrd="1" destOrd="0" presId="urn:microsoft.com/office/officeart/2008/layout/NameandTitleOrganizationalChart"/>
    <dgm:cxn modelId="{4DE66011-33B2-4A11-ADC0-3488863E9855}" type="presParOf" srcId="{4E1D657E-6A0B-40D2-9D5E-58E8B9E48C29}" destId="{57349092-E8C9-4FF1-A9B6-A9F935F1B571}" srcOrd="0" destOrd="0" presId="urn:microsoft.com/office/officeart/2008/layout/NameandTitleOrganizationalChart"/>
    <dgm:cxn modelId="{FFA378DC-6211-4639-88B1-ABC3E996D565}" type="presParOf" srcId="{4E1D657E-6A0B-40D2-9D5E-58E8B9E48C29}" destId="{4D25EBD0-4947-44AC-9C16-D6981769FB1F}" srcOrd="1" destOrd="0" presId="urn:microsoft.com/office/officeart/2008/layout/NameandTitleOrganizationalChart"/>
    <dgm:cxn modelId="{A5986C9E-3334-4A43-A4B3-7890E62D074E}" type="presParOf" srcId="{4D25EBD0-4947-44AC-9C16-D6981769FB1F}" destId="{87DECC10-39C8-4BF8-AA24-335CA60F4D40}" srcOrd="0" destOrd="0" presId="urn:microsoft.com/office/officeart/2008/layout/NameandTitleOrganizationalChart"/>
    <dgm:cxn modelId="{D18C6F0A-8237-4CB7-808B-DE901614000E}" type="presParOf" srcId="{87DECC10-39C8-4BF8-AA24-335CA60F4D40}" destId="{B036D862-9491-42AE-821C-926DDF100999}" srcOrd="0" destOrd="0" presId="urn:microsoft.com/office/officeart/2008/layout/NameandTitleOrganizationalChart"/>
    <dgm:cxn modelId="{66CA8860-D122-434C-AE83-3EE424F97036}" type="presParOf" srcId="{87DECC10-39C8-4BF8-AA24-335CA60F4D40}" destId="{055C87FB-AA01-47F3-A1F2-0F522436C8A4}" srcOrd="1" destOrd="0" presId="urn:microsoft.com/office/officeart/2008/layout/NameandTitleOrganizationalChart"/>
    <dgm:cxn modelId="{4CD811C5-E98C-44CC-8132-79D97B6734BF}" type="presParOf" srcId="{87DECC10-39C8-4BF8-AA24-335CA60F4D40}" destId="{E35D9817-B768-4162-AFB8-786826A797EB}" srcOrd="2" destOrd="0" presId="urn:microsoft.com/office/officeart/2008/layout/NameandTitleOrganizationalChart"/>
    <dgm:cxn modelId="{E9F746C3-DF6C-4647-9EDD-41B6B7ED881C}" type="presParOf" srcId="{4D25EBD0-4947-44AC-9C16-D6981769FB1F}" destId="{8B378D74-CEAD-4ED4-B081-2F4373DA3316}" srcOrd="1" destOrd="0" presId="urn:microsoft.com/office/officeart/2008/layout/NameandTitleOrganizationalChart"/>
    <dgm:cxn modelId="{35FF114F-38F8-4C1C-92D1-9FD330A39ED4}" type="presParOf" srcId="{4D25EBD0-4947-44AC-9C16-D6981769FB1F}" destId="{B0D891A6-FE3A-40C4-9454-AA057BCFB191}" srcOrd="2" destOrd="0" presId="urn:microsoft.com/office/officeart/2008/layout/NameandTitleOrganizationalChart"/>
    <dgm:cxn modelId="{4C50ADC6-FA25-4807-946C-7C8E738A48C4}" type="presParOf" srcId="{4E1D657E-6A0B-40D2-9D5E-58E8B9E48C29}" destId="{F4DAEB0E-DE29-4E57-8A12-04E11922B6F9}" srcOrd="2" destOrd="0" presId="urn:microsoft.com/office/officeart/2008/layout/NameandTitleOrganizationalChart"/>
    <dgm:cxn modelId="{1D9D507B-7B52-41D6-BB48-749F0003CC24}" type="presParOf" srcId="{4E1D657E-6A0B-40D2-9D5E-58E8B9E48C29}" destId="{AA7A91BD-8A33-4781-8890-0464E6268805}" srcOrd="3" destOrd="0" presId="urn:microsoft.com/office/officeart/2008/layout/NameandTitleOrganizationalChart"/>
    <dgm:cxn modelId="{6340D8CD-D963-444A-858A-E07FD7174DAB}" type="presParOf" srcId="{AA7A91BD-8A33-4781-8890-0464E6268805}" destId="{0E6596E9-1B27-444C-9D67-F4A6055043AB}" srcOrd="0" destOrd="0" presId="urn:microsoft.com/office/officeart/2008/layout/NameandTitleOrganizationalChart"/>
    <dgm:cxn modelId="{0B76CEAF-388F-463A-9F1B-DFFC2D641598}" type="presParOf" srcId="{0E6596E9-1B27-444C-9D67-F4A6055043AB}" destId="{C2F99BC6-E3AA-4C0A-B74F-916EF7DD7D70}" srcOrd="0" destOrd="0" presId="urn:microsoft.com/office/officeart/2008/layout/NameandTitleOrganizationalChart"/>
    <dgm:cxn modelId="{2F9DAA79-FAA6-4D42-A692-0396DF9B1985}" type="presParOf" srcId="{0E6596E9-1B27-444C-9D67-F4A6055043AB}" destId="{B92665EA-7227-4EDD-A45A-4A3D6C90BCDB}" srcOrd="1" destOrd="0" presId="urn:microsoft.com/office/officeart/2008/layout/NameandTitleOrganizationalChart"/>
    <dgm:cxn modelId="{555AE0B4-822B-4F31-BFFB-B61DEE93E559}" type="presParOf" srcId="{0E6596E9-1B27-444C-9D67-F4A6055043AB}" destId="{4D47C7A0-7F63-4E33-937B-18CDCDC48A1B}" srcOrd="2" destOrd="0" presId="urn:microsoft.com/office/officeart/2008/layout/NameandTitleOrganizationalChart"/>
    <dgm:cxn modelId="{5587FB67-82E0-487E-A5BB-988ADBE0347B}" type="presParOf" srcId="{AA7A91BD-8A33-4781-8890-0464E6268805}" destId="{DDE32D99-FE84-4D4F-9A63-EDE365EC10A5}" srcOrd="1" destOrd="0" presId="urn:microsoft.com/office/officeart/2008/layout/NameandTitleOrganizationalChart"/>
    <dgm:cxn modelId="{CFE89B60-FE40-4AD7-88C6-91B4A13A1909}" type="presParOf" srcId="{AA7A91BD-8A33-4781-8890-0464E6268805}" destId="{47763EAC-068F-4CFE-A2EA-AB12EB7AD69E}" srcOrd="2" destOrd="0" presId="urn:microsoft.com/office/officeart/2008/layout/NameandTitleOrganizationalChart"/>
    <dgm:cxn modelId="{D3D4E80B-687C-47DD-9D11-81B5B13E9B24}" type="presParOf" srcId="{E163288F-DBF9-4FCC-8C21-D6C0C64C2E34}" destId="{ED705427-6F9C-47F7-A5B3-50359AA1F54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882CF-21AB-41E5-A95F-929F231CFFE6}">
      <dsp:nvSpPr>
        <dsp:cNvPr id="0" name=""/>
        <dsp:cNvSpPr/>
      </dsp:nvSpPr>
      <dsp:spPr>
        <a:xfrm>
          <a:off x="4119303" y="592633"/>
          <a:ext cx="195271" cy="1571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833"/>
              </a:lnTo>
              <a:lnTo>
                <a:pt x="195271" y="1571833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6B3EF1-FED5-431B-A499-FBC336A81CE9}">
      <dsp:nvSpPr>
        <dsp:cNvPr id="0" name=""/>
        <dsp:cNvSpPr/>
      </dsp:nvSpPr>
      <dsp:spPr>
        <a:xfrm>
          <a:off x="3157155" y="2460418"/>
          <a:ext cx="195271" cy="637940"/>
        </a:xfrm>
        <a:custGeom>
          <a:avLst/>
          <a:gdLst/>
          <a:ahLst/>
          <a:cxnLst/>
          <a:rect l="0" t="0" r="0" b="0"/>
          <a:pathLst>
            <a:path>
              <a:moveTo>
                <a:pt x="195271" y="0"/>
              </a:moveTo>
              <a:lnTo>
                <a:pt x="195271" y="637940"/>
              </a:lnTo>
              <a:lnTo>
                <a:pt x="0" y="637940"/>
              </a:lnTo>
            </a:path>
          </a:pathLst>
        </a:custGeom>
        <a:noFill/>
        <a:ln w="19050" cap="flat" cmpd="sng" algn="ctr">
          <a:solidFill>
            <a:schemeClr val="accent5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41C607B6-37A3-4759-8FCF-7C496AB1F63B}">
      <dsp:nvSpPr>
        <dsp:cNvPr id="0" name=""/>
        <dsp:cNvSpPr/>
      </dsp:nvSpPr>
      <dsp:spPr>
        <a:xfrm>
          <a:off x="3924032" y="592633"/>
          <a:ext cx="195271" cy="1571833"/>
        </a:xfrm>
        <a:custGeom>
          <a:avLst/>
          <a:gdLst/>
          <a:ahLst/>
          <a:cxnLst/>
          <a:rect l="0" t="0" r="0" b="0"/>
          <a:pathLst>
            <a:path>
              <a:moveTo>
                <a:pt x="195271" y="0"/>
              </a:moveTo>
              <a:lnTo>
                <a:pt x="195271" y="1571833"/>
              </a:lnTo>
              <a:lnTo>
                <a:pt x="0" y="1571833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0688A-5232-4A2B-8D80-D9FF49FB02F8}">
      <dsp:nvSpPr>
        <dsp:cNvPr id="0" name=""/>
        <dsp:cNvSpPr/>
      </dsp:nvSpPr>
      <dsp:spPr>
        <a:xfrm>
          <a:off x="4119303" y="592633"/>
          <a:ext cx="195271" cy="637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7940"/>
              </a:lnTo>
              <a:lnTo>
                <a:pt x="195271" y="63794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5B84B-E212-43EE-8A5C-EC5F8E14DAEA}">
      <dsp:nvSpPr>
        <dsp:cNvPr id="0" name=""/>
        <dsp:cNvSpPr/>
      </dsp:nvSpPr>
      <dsp:spPr>
        <a:xfrm>
          <a:off x="3932195" y="592633"/>
          <a:ext cx="187108" cy="623527"/>
        </a:xfrm>
        <a:custGeom>
          <a:avLst/>
          <a:gdLst/>
          <a:ahLst/>
          <a:cxnLst/>
          <a:rect l="0" t="0" r="0" b="0"/>
          <a:pathLst>
            <a:path>
              <a:moveTo>
                <a:pt x="187108" y="0"/>
              </a:moveTo>
              <a:lnTo>
                <a:pt x="187108" y="623527"/>
              </a:lnTo>
              <a:lnTo>
                <a:pt x="0" y="623527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892BD-C9C4-46F1-866D-0AD862925993}">
      <dsp:nvSpPr>
        <dsp:cNvPr id="0" name=""/>
        <dsp:cNvSpPr/>
      </dsp:nvSpPr>
      <dsp:spPr>
        <a:xfrm>
          <a:off x="6800255" y="4328202"/>
          <a:ext cx="386553" cy="375520"/>
        </a:xfrm>
        <a:custGeom>
          <a:avLst/>
          <a:gdLst/>
          <a:ahLst/>
          <a:cxnLst/>
          <a:rect l="0" t="0" r="0" b="0"/>
          <a:pathLst>
            <a:path>
              <a:moveTo>
                <a:pt x="386553" y="0"/>
              </a:moveTo>
              <a:lnTo>
                <a:pt x="386553" y="237409"/>
              </a:lnTo>
              <a:lnTo>
                <a:pt x="0" y="237409"/>
              </a:lnTo>
              <a:lnTo>
                <a:pt x="0" y="3755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A78BB-E2A6-435B-9543-BC95D1987993}">
      <dsp:nvSpPr>
        <dsp:cNvPr id="0" name=""/>
        <dsp:cNvSpPr/>
      </dsp:nvSpPr>
      <dsp:spPr>
        <a:xfrm>
          <a:off x="4119303" y="592633"/>
          <a:ext cx="3067506" cy="3143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555"/>
              </a:lnTo>
              <a:lnTo>
                <a:pt x="3067506" y="3005555"/>
              </a:lnTo>
              <a:lnTo>
                <a:pt x="3067506" y="314366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EAE87-6C1E-4107-B77D-4EE38F037FE0}">
      <dsp:nvSpPr>
        <dsp:cNvPr id="0" name=""/>
        <dsp:cNvSpPr/>
      </dsp:nvSpPr>
      <dsp:spPr>
        <a:xfrm>
          <a:off x="4119303" y="592633"/>
          <a:ext cx="1533753" cy="3143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555"/>
              </a:lnTo>
              <a:lnTo>
                <a:pt x="1533753" y="3005555"/>
              </a:lnTo>
              <a:lnTo>
                <a:pt x="1533753" y="314366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2DC04-E95F-42F0-AC24-6484DF0CF6FC}">
      <dsp:nvSpPr>
        <dsp:cNvPr id="0" name=""/>
        <dsp:cNvSpPr/>
      </dsp:nvSpPr>
      <dsp:spPr>
        <a:xfrm>
          <a:off x="4073583" y="592633"/>
          <a:ext cx="91440" cy="31436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366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0581D-1461-40C9-AAFF-DC044BE85237}">
      <dsp:nvSpPr>
        <dsp:cNvPr id="0" name=""/>
        <dsp:cNvSpPr/>
      </dsp:nvSpPr>
      <dsp:spPr>
        <a:xfrm>
          <a:off x="2585550" y="592633"/>
          <a:ext cx="1533753" cy="3143666"/>
        </a:xfrm>
        <a:custGeom>
          <a:avLst/>
          <a:gdLst/>
          <a:ahLst/>
          <a:cxnLst/>
          <a:rect l="0" t="0" r="0" b="0"/>
          <a:pathLst>
            <a:path>
              <a:moveTo>
                <a:pt x="1533753" y="0"/>
              </a:moveTo>
              <a:lnTo>
                <a:pt x="1533753" y="3005555"/>
              </a:lnTo>
              <a:lnTo>
                <a:pt x="0" y="3005555"/>
              </a:lnTo>
              <a:lnTo>
                <a:pt x="0" y="314366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7F52-7AB9-44C3-BCA9-C8565EFC8997}">
      <dsp:nvSpPr>
        <dsp:cNvPr id="0" name=""/>
        <dsp:cNvSpPr/>
      </dsp:nvSpPr>
      <dsp:spPr>
        <a:xfrm>
          <a:off x="1051797" y="592633"/>
          <a:ext cx="3067506" cy="3143666"/>
        </a:xfrm>
        <a:custGeom>
          <a:avLst/>
          <a:gdLst/>
          <a:ahLst/>
          <a:cxnLst/>
          <a:rect l="0" t="0" r="0" b="0"/>
          <a:pathLst>
            <a:path>
              <a:moveTo>
                <a:pt x="3067506" y="0"/>
              </a:moveTo>
              <a:lnTo>
                <a:pt x="3067506" y="3005555"/>
              </a:lnTo>
              <a:lnTo>
                <a:pt x="0" y="3005555"/>
              </a:lnTo>
              <a:lnTo>
                <a:pt x="0" y="3143666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DC388-C6BE-4F96-84E0-ECE1D86FE4CC}">
      <dsp:nvSpPr>
        <dsp:cNvPr id="0" name=""/>
        <dsp:cNvSpPr/>
      </dsp:nvSpPr>
      <dsp:spPr>
        <a:xfrm>
          <a:off x="3547698" y="729"/>
          <a:ext cx="1143210" cy="5919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General</a:t>
          </a:r>
          <a:endParaRPr lang="en-US" sz="1300" kern="1200" dirty="0"/>
        </a:p>
      </dsp:txBody>
      <dsp:txXfrm>
        <a:off x="3547698" y="729"/>
        <a:ext cx="1143210" cy="591903"/>
      </dsp:txXfrm>
    </dsp:sp>
    <dsp:sp modelId="{238E566B-35C4-47D4-9826-145F6CC79DE9}">
      <dsp:nvSpPr>
        <dsp:cNvPr id="0" name=""/>
        <dsp:cNvSpPr/>
      </dsp:nvSpPr>
      <dsp:spPr>
        <a:xfrm>
          <a:off x="3776340" y="461099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Edmundo Cuervo</a:t>
          </a:r>
          <a:endParaRPr lang="en-US" sz="900" kern="1200" dirty="0"/>
        </a:p>
      </dsp:txBody>
      <dsp:txXfrm>
        <a:off x="3776340" y="461099"/>
        <a:ext cx="1028889" cy="197301"/>
      </dsp:txXfrm>
    </dsp:sp>
    <dsp:sp modelId="{294F9F40-A1D8-41A3-9BBB-A5C577E00E5C}">
      <dsp:nvSpPr>
        <dsp:cNvPr id="0" name=""/>
        <dsp:cNvSpPr/>
      </dsp:nvSpPr>
      <dsp:spPr>
        <a:xfrm>
          <a:off x="480192" y="3736299"/>
          <a:ext cx="1143210" cy="591903"/>
        </a:xfrm>
        <a:prstGeom prst="rect">
          <a:avLst/>
        </a:prstGeom>
        <a:solidFill>
          <a:srgbClr val="537AB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de Vinculación</a:t>
          </a:r>
          <a:endParaRPr lang="en-US" sz="1300" kern="1200" dirty="0"/>
        </a:p>
      </dsp:txBody>
      <dsp:txXfrm>
        <a:off x="480192" y="3736299"/>
        <a:ext cx="1143210" cy="591903"/>
      </dsp:txXfrm>
    </dsp:sp>
    <dsp:sp modelId="{DEE15065-C6D6-4B10-B323-B2A53295830F}">
      <dsp:nvSpPr>
        <dsp:cNvPr id="0" name=""/>
        <dsp:cNvSpPr/>
      </dsp:nvSpPr>
      <dsp:spPr>
        <a:xfrm>
          <a:off x="708834" y="4196668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537A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Lucía Jiménez</a:t>
          </a:r>
          <a:endParaRPr lang="en-US" sz="1100" kern="1200" dirty="0"/>
        </a:p>
      </dsp:txBody>
      <dsp:txXfrm>
        <a:off x="708834" y="4196668"/>
        <a:ext cx="1028889" cy="197301"/>
      </dsp:txXfrm>
    </dsp:sp>
    <dsp:sp modelId="{43E0BA61-C866-4F15-B7ED-1938A0E146DC}">
      <dsp:nvSpPr>
        <dsp:cNvPr id="0" name=""/>
        <dsp:cNvSpPr/>
      </dsp:nvSpPr>
      <dsp:spPr>
        <a:xfrm>
          <a:off x="2013945" y="3736299"/>
          <a:ext cx="1143210" cy="591903"/>
        </a:xfrm>
        <a:prstGeom prst="rect">
          <a:avLst/>
        </a:prstGeom>
        <a:solidFill>
          <a:srgbClr val="537AB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Académico</a:t>
          </a:r>
          <a:endParaRPr lang="en-US" sz="1300" kern="1200" dirty="0"/>
        </a:p>
      </dsp:txBody>
      <dsp:txXfrm>
        <a:off x="2013945" y="3736299"/>
        <a:ext cx="1143210" cy="591903"/>
      </dsp:txXfrm>
    </dsp:sp>
    <dsp:sp modelId="{09E24ECA-71DF-4185-980C-2989A017103F}">
      <dsp:nvSpPr>
        <dsp:cNvPr id="0" name=""/>
        <dsp:cNvSpPr/>
      </dsp:nvSpPr>
      <dsp:spPr>
        <a:xfrm>
          <a:off x="2242587" y="4196668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537A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Guadalupe Vega</a:t>
          </a:r>
          <a:endParaRPr lang="en-US" sz="1000" kern="1200" dirty="0"/>
        </a:p>
      </dsp:txBody>
      <dsp:txXfrm>
        <a:off x="2242587" y="4196668"/>
        <a:ext cx="1028889" cy="197301"/>
      </dsp:txXfrm>
    </dsp:sp>
    <dsp:sp modelId="{2317AFFA-6B92-4DA2-A0E2-27918D7B3EF1}">
      <dsp:nvSpPr>
        <dsp:cNvPr id="0" name=""/>
        <dsp:cNvSpPr/>
      </dsp:nvSpPr>
      <dsp:spPr>
        <a:xfrm>
          <a:off x="3547698" y="3736299"/>
          <a:ext cx="1143210" cy="591903"/>
        </a:xfrm>
        <a:prstGeom prst="rect">
          <a:avLst/>
        </a:prstGeom>
        <a:solidFill>
          <a:srgbClr val="537AB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Administrativo</a:t>
          </a:r>
          <a:endParaRPr lang="en-US" sz="1300" kern="1200" dirty="0"/>
        </a:p>
      </dsp:txBody>
      <dsp:txXfrm>
        <a:off x="3547698" y="3736299"/>
        <a:ext cx="1143210" cy="591903"/>
      </dsp:txXfrm>
    </dsp:sp>
    <dsp:sp modelId="{073A562E-B37B-469D-8004-AB4E71D81DE1}">
      <dsp:nvSpPr>
        <dsp:cNvPr id="0" name=""/>
        <dsp:cNvSpPr/>
      </dsp:nvSpPr>
      <dsp:spPr>
        <a:xfrm>
          <a:off x="3776340" y="4196668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537A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50" kern="1200" dirty="0" smtClean="0"/>
            <a:t>Gabriela Fernández</a:t>
          </a:r>
          <a:endParaRPr lang="en-US" sz="850" kern="1200" dirty="0"/>
        </a:p>
      </dsp:txBody>
      <dsp:txXfrm>
        <a:off x="3776340" y="4196668"/>
        <a:ext cx="1028889" cy="197301"/>
      </dsp:txXfrm>
    </dsp:sp>
    <dsp:sp modelId="{7EAE7086-F1B3-4F71-A38A-E19808794EA8}">
      <dsp:nvSpPr>
        <dsp:cNvPr id="0" name=""/>
        <dsp:cNvSpPr/>
      </dsp:nvSpPr>
      <dsp:spPr>
        <a:xfrm>
          <a:off x="5081451" y="3736299"/>
          <a:ext cx="1143210" cy="591903"/>
        </a:xfrm>
        <a:prstGeom prst="rect">
          <a:avLst/>
        </a:prstGeom>
        <a:solidFill>
          <a:srgbClr val="537AB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de Planeación</a:t>
          </a:r>
          <a:endParaRPr lang="en-US" sz="1300" kern="1200" dirty="0"/>
        </a:p>
      </dsp:txBody>
      <dsp:txXfrm>
        <a:off x="5081451" y="3736299"/>
        <a:ext cx="1143210" cy="591903"/>
      </dsp:txXfrm>
    </dsp:sp>
    <dsp:sp modelId="{73344CD2-5B33-4734-8466-3DE70018C9E7}">
      <dsp:nvSpPr>
        <dsp:cNvPr id="0" name=""/>
        <dsp:cNvSpPr/>
      </dsp:nvSpPr>
      <dsp:spPr>
        <a:xfrm>
          <a:off x="5310093" y="4196668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537A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Daisy Calderón</a:t>
          </a:r>
          <a:endParaRPr lang="en-US" sz="1100" kern="1200" dirty="0"/>
        </a:p>
      </dsp:txBody>
      <dsp:txXfrm>
        <a:off x="5310093" y="4196668"/>
        <a:ext cx="1028889" cy="197301"/>
      </dsp:txXfrm>
    </dsp:sp>
    <dsp:sp modelId="{653D9792-E225-43B8-8C5E-D4F314406B59}">
      <dsp:nvSpPr>
        <dsp:cNvPr id="0" name=""/>
        <dsp:cNvSpPr/>
      </dsp:nvSpPr>
      <dsp:spPr>
        <a:xfrm>
          <a:off x="6615204" y="3736299"/>
          <a:ext cx="1143210" cy="591903"/>
        </a:xfrm>
        <a:prstGeom prst="rect">
          <a:avLst/>
        </a:prstGeom>
        <a:solidFill>
          <a:srgbClr val="537AB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Coordinador de Directores</a:t>
          </a:r>
          <a:endParaRPr lang="en-US" sz="1300" kern="1200" dirty="0"/>
        </a:p>
      </dsp:txBody>
      <dsp:txXfrm>
        <a:off x="6615204" y="3736299"/>
        <a:ext cx="1143210" cy="591903"/>
      </dsp:txXfrm>
    </dsp:sp>
    <dsp:sp modelId="{901852D0-FF17-4C7C-91C4-31210F6AA4AB}">
      <dsp:nvSpPr>
        <dsp:cNvPr id="0" name=""/>
        <dsp:cNvSpPr/>
      </dsp:nvSpPr>
      <dsp:spPr>
        <a:xfrm>
          <a:off x="6843846" y="4196668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537AB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Jaime López</a:t>
          </a:r>
          <a:endParaRPr lang="en-US" sz="1300" kern="1200" dirty="0"/>
        </a:p>
      </dsp:txBody>
      <dsp:txXfrm>
        <a:off x="6843846" y="4196668"/>
        <a:ext cx="1028889" cy="197301"/>
      </dsp:txXfrm>
    </dsp:sp>
    <dsp:sp modelId="{FED9031E-80F3-41F4-AA28-088D6ED4CBFD}">
      <dsp:nvSpPr>
        <dsp:cNvPr id="0" name=""/>
        <dsp:cNvSpPr/>
      </dsp:nvSpPr>
      <dsp:spPr>
        <a:xfrm>
          <a:off x="6228650" y="4703723"/>
          <a:ext cx="1143210" cy="591903"/>
        </a:xfrm>
        <a:prstGeom prst="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Recepcionista</a:t>
          </a:r>
          <a:endParaRPr lang="en-US" sz="1300" kern="1200" dirty="0"/>
        </a:p>
      </dsp:txBody>
      <dsp:txXfrm>
        <a:off x="6228650" y="4703723"/>
        <a:ext cx="1143210" cy="591903"/>
      </dsp:txXfrm>
    </dsp:sp>
    <dsp:sp modelId="{77453826-4771-4201-9C76-48E263FBC6C1}">
      <dsp:nvSpPr>
        <dsp:cNvPr id="0" name=""/>
        <dsp:cNvSpPr/>
      </dsp:nvSpPr>
      <dsp:spPr>
        <a:xfrm>
          <a:off x="6843846" y="5130561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3720641"/>
              <a:satOff val="22416"/>
              <a:lumOff val="17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Emma Sandoval</a:t>
          </a:r>
          <a:endParaRPr lang="en-US" sz="1000" kern="1200" dirty="0"/>
        </a:p>
      </dsp:txBody>
      <dsp:txXfrm>
        <a:off x="6843846" y="5130561"/>
        <a:ext cx="1028889" cy="197301"/>
      </dsp:txXfrm>
    </dsp:sp>
    <dsp:sp modelId="{B0C498BD-432A-453B-9FB8-67BC15378181}">
      <dsp:nvSpPr>
        <dsp:cNvPr id="0" name=""/>
        <dsp:cNvSpPr/>
      </dsp:nvSpPr>
      <dsp:spPr>
        <a:xfrm>
          <a:off x="2788984" y="920209"/>
          <a:ext cx="1143210" cy="59190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Secretaria de Dirección</a:t>
          </a:r>
          <a:endParaRPr lang="en-US" sz="1300" kern="1200" dirty="0"/>
        </a:p>
      </dsp:txBody>
      <dsp:txXfrm>
        <a:off x="2788984" y="920209"/>
        <a:ext cx="1143210" cy="591903"/>
      </dsp:txXfrm>
    </dsp:sp>
    <dsp:sp modelId="{78BCC2D1-2823-4670-BEAC-E425DC33CE70}">
      <dsp:nvSpPr>
        <dsp:cNvPr id="0" name=""/>
        <dsp:cNvSpPr/>
      </dsp:nvSpPr>
      <dsp:spPr>
        <a:xfrm>
          <a:off x="3017618" y="1380580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Norma Palma</a:t>
          </a:r>
          <a:endParaRPr lang="en-US" sz="1200" kern="1200" dirty="0"/>
        </a:p>
      </dsp:txBody>
      <dsp:txXfrm>
        <a:off x="3017618" y="1380580"/>
        <a:ext cx="1028889" cy="197301"/>
      </dsp:txXfrm>
    </dsp:sp>
    <dsp:sp modelId="{6B66185E-E793-48F4-B198-B084D0A957C5}">
      <dsp:nvSpPr>
        <dsp:cNvPr id="0" name=""/>
        <dsp:cNvSpPr/>
      </dsp:nvSpPr>
      <dsp:spPr>
        <a:xfrm>
          <a:off x="4314574" y="934621"/>
          <a:ext cx="1143210" cy="59190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Supervisor General</a:t>
          </a:r>
          <a:endParaRPr lang="en-US" sz="1300" kern="1200" dirty="0"/>
        </a:p>
      </dsp:txBody>
      <dsp:txXfrm>
        <a:off x="4314574" y="934621"/>
        <a:ext cx="1143210" cy="591903"/>
      </dsp:txXfrm>
    </dsp:sp>
    <dsp:sp modelId="{74C2E0C3-1F34-4E70-AD78-A125B259E6E8}">
      <dsp:nvSpPr>
        <dsp:cNvPr id="0" name=""/>
        <dsp:cNvSpPr/>
      </dsp:nvSpPr>
      <dsp:spPr>
        <a:xfrm>
          <a:off x="4543216" y="1394991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smtClean="0"/>
            <a:t>Salvador Hernández</a:t>
          </a:r>
          <a:endParaRPr lang="en-US" sz="800" kern="1200" dirty="0"/>
        </a:p>
      </dsp:txBody>
      <dsp:txXfrm>
        <a:off x="4543216" y="1394991"/>
        <a:ext cx="1028889" cy="197301"/>
      </dsp:txXfrm>
    </dsp:sp>
    <dsp:sp modelId="{D35B78CD-A857-4856-A447-22156DF15972}">
      <dsp:nvSpPr>
        <dsp:cNvPr id="0" name=""/>
        <dsp:cNvSpPr/>
      </dsp:nvSpPr>
      <dsp:spPr>
        <a:xfrm>
          <a:off x="2780821" y="1868514"/>
          <a:ext cx="1143210" cy="59190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8352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Jefe de departamento Jurídico</a:t>
          </a:r>
          <a:endParaRPr lang="en-US" sz="1200" kern="1200" dirty="0"/>
        </a:p>
      </dsp:txBody>
      <dsp:txXfrm>
        <a:off x="2780821" y="1868514"/>
        <a:ext cx="1143210" cy="591903"/>
      </dsp:txXfrm>
    </dsp:sp>
    <dsp:sp modelId="{2D01F9D7-2699-40FE-A985-B2C9C2462285}">
      <dsp:nvSpPr>
        <dsp:cNvPr id="0" name=""/>
        <dsp:cNvSpPr/>
      </dsp:nvSpPr>
      <dsp:spPr>
        <a:xfrm>
          <a:off x="3009463" y="2328883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Cristina Alcalá</a:t>
          </a:r>
          <a:endParaRPr lang="en-US" sz="1100" kern="1200" dirty="0" smtClean="0"/>
        </a:p>
      </dsp:txBody>
      <dsp:txXfrm>
        <a:off x="3009463" y="2328883"/>
        <a:ext cx="1028889" cy="197301"/>
      </dsp:txXfrm>
    </dsp:sp>
    <dsp:sp modelId="{0F8A5308-6504-4C16-96ED-9308CD1E1FA3}">
      <dsp:nvSpPr>
        <dsp:cNvPr id="0" name=""/>
        <dsp:cNvSpPr/>
      </dsp:nvSpPr>
      <dsp:spPr>
        <a:xfrm>
          <a:off x="2013945" y="2802406"/>
          <a:ext cx="1143210" cy="591903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3524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Jefe de Oficina</a:t>
          </a:r>
          <a:endParaRPr lang="en-US" sz="1400" kern="1200" dirty="0"/>
        </a:p>
      </dsp:txBody>
      <dsp:txXfrm>
        <a:off x="2013945" y="2802406"/>
        <a:ext cx="1143210" cy="591903"/>
      </dsp:txXfrm>
    </dsp:sp>
    <dsp:sp modelId="{179D41B9-7CB4-42BF-B6C4-94AE7F5D7FC6}">
      <dsp:nvSpPr>
        <dsp:cNvPr id="0" name=""/>
        <dsp:cNvSpPr/>
      </dsp:nvSpPr>
      <dsp:spPr>
        <a:xfrm>
          <a:off x="2242587" y="3262776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Edna Olivas</a:t>
          </a:r>
          <a:endParaRPr lang="en-US" sz="1300" kern="1200" dirty="0"/>
        </a:p>
      </dsp:txBody>
      <dsp:txXfrm>
        <a:off x="2242587" y="3262776"/>
        <a:ext cx="1028889" cy="197301"/>
      </dsp:txXfrm>
    </dsp:sp>
    <dsp:sp modelId="{D9D72347-13EA-4383-A14E-B3CBF0EFFA6E}">
      <dsp:nvSpPr>
        <dsp:cNvPr id="0" name=""/>
        <dsp:cNvSpPr/>
      </dsp:nvSpPr>
      <dsp:spPr>
        <a:xfrm>
          <a:off x="4314574" y="1868514"/>
          <a:ext cx="1143210" cy="591903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3524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Personal de Limpieza</a:t>
          </a:r>
          <a:endParaRPr lang="en-US" sz="1300" kern="1200" dirty="0"/>
        </a:p>
      </dsp:txBody>
      <dsp:txXfrm>
        <a:off x="4314574" y="1868514"/>
        <a:ext cx="1143210" cy="591903"/>
      </dsp:txXfrm>
    </dsp:sp>
    <dsp:sp modelId="{D91CEC16-CF69-485C-B32F-F0F4B0EBBE81}">
      <dsp:nvSpPr>
        <dsp:cNvPr id="0" name=""/>
        <dsp:cNvSpPr/>
      </dsp:nvSpPr>
      <dsp:spPr>
        <a:xfrm>
          <a:off x="4543216" y="2328883"/>
          <a:ext cx="1028889" cy="197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Gloria </a:t>
          </a:r>
          <a:r>
            <a:rPr lang="es-MX" sz="1200" kern="1200" dirty="0" err="1" smtClean="0"/>
            <a:t>Benitez</a:t>
          </a:r>
          <a:endParaRPr lang="en-US" sz="1200" kern="1200" dirty="0"/>
        </a:p>
      </dsp:txBody>
      <dsp:txXfrm>
        <a:off x="4543216" y="2328883"/>
        <a:ext cx="1028889" cy="1973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94B7D-834B-42F7-8DCD-06A3FC44369F}">
      <dsp:nvSpPr>
        <dsp:cNvPr id="0" name=""/>
        <dsp:cNvSpPr/>
      </dsp:nvSpPr>
      <dsp:spPr>
        <a:xfrm>
          <a:off x="2931098" y="1211107"/>
          <a:ext cx="1568376" cy="699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60"/>
              </a:lnTo>
              <a:lnTo>
                <a:pt x="1568376" y="416960"/>
              </a:lnTo>
              <a:lnTo>
                <a:pt x="1568376" y="699417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9CA0E-0982-4E2A-95E0-5E62BF4D6FE6}">
      <dsp:nvSpPr>
        <dsp:cNvPr id="0" name=""/>
        <dsp:cNvSpPr/>
      </dsp:nvSpPr>
      <dsp:spPr>
        <a:xfrm>
          <a:off x="1362721" y="1211107"/>
          <a:ext cx="1568376" cy="699417"/>
        </a:xfrm>
        <a:custGeom>
          <a:avLst/>
          <a:gdLst/>
          <a:ahLst/>
          <a:cxnLst/>
          <a:rect l="0" t="0" r="0" b="0"/>
          <a:pathLst>
            <a:path>
              <a:moveTo>
                <a:pt x="1568376" y="0"/>
              </a:moveTo>
              <a:lnTo>
                <a:pt x="1568376" y="416960"/>
              </a:lnTo>
              <a:lnTo>
                <a:pt x="0" y="416960"/>
              </a:lnTo>
              <a:lnTo>
                <a:pt x="0" y="699417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B0CC8-5BF9-4DAE-8DB4-732B93E108ED}">
      <dsp:nvSpPr>
        <dsp:cNvPr id="0" name=""/>
        <dsp:cNvSpPr/>
      </dsp:nvSpPr>
      <dsp:spPr>
        <a:xfrm>
          <a:off x="1762080" y="576"/>
          <a:ext cx="2338034" cy="12105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081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Jefe de </a:t>
          </a:r>
          <a:r>
            <a:rPr lang="es-MX" sz="3100" kern="1200" smtClean="0"/>
            <a:t>Acción Móvil</a:t>
          </a:r>
          <a:endParaRPr lang="en-US" sz="3100" kern="1200" dirty="0"/>
        </a:p>
      </dsp:txBody>
      <dsp:txXfrm>
        <a:off x="1762080" y="576"/>
        <a:ext cx="2338034" cy="1210530"/>
      </dsp:txXfrm>
    </dsp:sp>
    <dsp:sp modelId="{AE356CE8-EA6A-4A3E-9F85-2275673D4569}">
      <dsp:nvSpPr>
        <dsp:cNvPr id="0" name=""/>
        <dsp:cNvSpPr/>
      </dsp:nvSpPr>
      <dsp:spPr>
        <a:xfrm>
          <a:off x="2229687" y="942100"/>
          <a:ext cx="2104231" cy="403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Gaudencio </a:t>
          </a:r>
          <a:r>
            <a:rPr lang="es-MX" sz="1800" kern="1200" dirty="0" err="1" smtClean="0"/>
            <a:t>Atayde</a:t>
          </a:r>
          <a:endParaRPr lang="en-US" sz="1800" kern="1200" dirty="0"/>
        </a:p>
      </dsp:txBody>
      <dsp:txXfrm>
        <a:off x="2229687" y="942100"/>
        <a:ext cx="2104231" cy="403510"/>
      </dsp:txXfrm>
    </dsp:sp>
    <dsp:sp modelId="{21FBC0EE-113E-4D2E-AB4E-A874872F31DD}">
      <dsp:nvSpPr>
        <dsp:cNvPr id="0" name=""/>
        <dsp:cNvSpPr/>
      </dsp:nvSpPr>
      <dsp:spPr>
        <a:xfrm>
          <a:off x="193704" y="1910525"/>
          <a:ext cx="2338034" cy="1210530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081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193704" y="1910525"/>
        <a:ext cx="2338034" cy="1210530"/>
      </dsp:txXfrm>
    </dsp:sp>
    <dsp:sp modelId="{80E0D8D1-C5C6-4A7B-9B89-174C2B710B79}">
      <dsp:nvSpPr>
        <dsp:cNvPr id="0" name=""/>
        <dsp:cNvSpPr/>
      </dsp:nvSpPr>
      <dsp:spPr>
        <a:xfrm>
          <a:off x="661311" y="2852049"/>
          <a:ext cx="2104231" cy="403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Norma Alarcón</a:t>
          </a:r>
          <a:endParaRPr lang="en-US" sz="2300" kern="1200" dirty="0"/>
        </a:p>
      </dsp:txBody>
      <dsp:txXfrm>
        <a:off x="661311" y="2852049"/>
        <a:ext cx="2104231" cy="403510"/>
      </dsp:txXfrm>
    </dsp:sp>
    <dsp:sp modelId="{27CFE99E-92C1-4BF1-89BE-1D13B37B4D11}">
      <dsp:nvSpPr>
        <dsp:cNvPr id="0" name=""/>
        <dsp:cNvSpPr/>
      </dsp:nvSpPr>
      <dsp:spPr>
        <a:xfrm>
          <a:off x="3330457" y="1910525"/>
          <a:ext cx="2338034" cy="1210530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7081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Auxiliar de Acción Móvil</a:t>
          </a:r>
          <a:endParaRPr lang="en-US" sz="3100" kern="1200" dirty="0"/>
        </a:p>
      </dsp:txBody>
      <dsp:txXfrm>
        <a:off x="3330457" y="1910525"/>
        <a:ext cx="2338034" cy="1210530"/>
      </dsp:txXfrm>
    </dsp:sp>
    <dsp:sp modelId="{43A9DCEB-3240-40A0-91E8-1FF09A9AF2CF}">
      <dsp:nvSpPr>
        <dsp:cNvPr id="0" name=""/>
        <dsp:cNvSpPr/>
      </dsp:nvSpPr>
      <dsp:spPr>
        <a:xfrm>
          <a:off x="3798064" y="2852049"/>
          <a:ext cx="2104231" cy="403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Brenda Rodríguez</a:t>
          </a:r>
          <a:endParaRPr lang="en-US" sz="1900" kern="1200" dirty="0"/>
        </a:p>
      </dsp:txBody>
      <dsp:txXfrm>
        <a:off x="3798064" y="2852049"/>
        <a:ext cx="2104231" cy="4035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E42AF9-85DA-40B3-AB1B-71F6B3CE499A}">
      <dsp:nvSpPr>
        <dsp:cNvPr id="0" name=""/>
        <dsp:cNvSpPr/>
      </dsp:nvSpPr>
      <dsp:spPr>
        <a:xfrm>
          <a:off x="5111652" y="1305559"/>
          <a:ext cx="2682427" cy="5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568"/>
              </a:lnTo>
              <a:lnTo>
                <a:pt x="2682427" y="356568"/>
              </a:lnTo>
              <a:lnTo>
                <a:pt x="2682427" y="59811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D5239-FE89-42E6-B8C7-6475FBA87510}">
      <dsp:nvSpPr>
        <dsp:cNvPr id="0" name=""/>
        <dsp:cNvSpPr/>
      </dsp:nvSpPr>
      <dsp:spPr>
        <a:xfrm>
          <a:off x="5065932" y="1305559"/>
          <a:ext cx="91440" cy="5981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811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9DE7B-68D1-430D-8BF1-DA909D721FEE}">
      <dsp:nvSpPr>
        <dsp:cNvPr id="0" name=""/>
        <dsp:cNvSpPr/>
      </dsp:nvSpPr>
      <dsp:spPr>
        <a:xfrm>
          <a:off x="2087708" y="2938872"/>
          <a:ext cx="341516" cy="1115713"/>
        </a:xfrm>
        <a:custGeom>
          <a:avLst/>
          <a:gdLst/>
          <a:ahLst/>
          <a:cxnLst/>
          <a:rect l="0" t="0" r="0" b="0"/>
          <a:pathLst>
            <a:path>
              <a:moveTo>
                <a:pt x="341516" y="0"/>
              </a:moveTo>
              <a:lnTo>
                <a:pt x="341516" y="1115713"/>
              </a:lnTo>
              <a:lnTo>
                <a:pt x="0" y="111571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FE3EE-043A-4619-A641-54E84681C7C4}">
      <dsp:nvSpPr>
        <dsp:cNvPr id="0" name=""/>
        <dsp:cNvSpPr/>
      </dsp:nvSpPr>
      <dsp:spPr>
        <a:xfrm>
          <a:off x="2429224" y="1305559"/>
          <a:ext cx="2682427" cy="598114"/>
        </a:xfrm>
        <a:custGeom>
          <a:avLst/>
          <a:gdLst/>
          <a:ahLst/>
          <a:cxnLst/>
          <a:rect l="0" t="0" r="0" b="0"/>
          <a:pathLst>
            <a:path>
              <a:moveTo>
                <a:pt x="2682427" y="0"/>
              </a:moveTo>
              <a:lnTo>
                <a:pt x="2682427" y="356568"/>
              </a:lnTo>
              <a:lnTo>
                <a:pt x="0" y="356568"/>
              </a:lnTo>
              <a:lnTo>
                <a:pt x="0" y="59811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0D802-2CB4-4E72-841B-C90FCCAC30EF}">
      <dsp:nvSpPr>
        <dsp:cNvPr id="0" name=""/>
        <dsp:cNvSpPr/>
      </dsp:nvSpPr>
      <dsp:spPr>
        <a:xfrm>
          <a:off x="4111954" y="270360"/>
          <a:ext cx="1999395" cy="10351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4607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Director de Plantel</a:t>
          </a:r>
          <a:endParaRPr lang="en-US" sz="2700" kern="1200" dirty="0"/>
        </a:p>
      </dsp:txBody>
      <dsp:txXfrm>
        <a:off x="4111954" y="270360"/>
        <a:ext cx="1999395" cy="1035198"/>
      </dsp:txXfrm>
    </dsp:sp>
    <dsp:sp modelId="{6A56162D-E988-406A-853B-05DDBDC848C6}">
      <dsp:nvSpPr>
        <dsp:cNvPr id="0" name=""/>
        <dsp:cNvSpPr/>
      </dsp:nvSpPr>
      <dsp:spPr>
        <a:xfrm>
          <a:off x="4511833" y="1075515"/>
          <a:ext cx="1799456" cy="3450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Alfredo</a:t>
          </a:r>
          <a:r>
            <a:rPr lang="es-MX" sz="1900" kern="1200" baseline="0" dirty="0" smtClean="0"/>
            <a:t> Castillo</a:t>
          </a:r>
          <a:endParaRPr lang="en-US" sz="1900" kern="1200" dirty="0"/>
        </a:p>
      </dsp:txBody>
      <dsp:txXfrm>
        <a:off x="4511833" y="1075515"/>
        <a:ext cx="1799456" cy="345066"/>
      </dsp:txXfrm>
    </dsp:sp>
    <dsp:sp modelId="{2FD55DA2-E0E2-4DC4-9DA0-78157D6CB1EF}">
      <dsp:nvSpPr>
        <dsp:cNvPr id="0" name=""/>
        <dsp:cNvSpPr/>
      </dsp:nvSpPr>
      <dsp:spPr>
        <a:xfrm>
          <a:off x="1429526" y="1903673"/>
          <a:ext cx="1999395" cy="103519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4607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Jefe de Oficina</a:t>
          </a:r>
          <a:endParaRPr lang="en-US" sz="2700" kern="1200" dirty="0"/>
        </a:p>
      </dsp:txBody>
      <dsp:txXfrm>
        <a:off x="1429526" y="1903673"/>
        <a:ext cx="1999395" cy="1035198"/>
      </dsp:txXfrm>
    </dsp:sp>
    <dsp:sp modelId="{46713DC2-AC1A-4847-9350-F282FD7E9CB3}">
      <dsp:nvSpPr>
        <dsp:cNvPr id="0" name=""/>
        <dsp:cNvSpPr/>
      </dsp:nvSpPr>
      <dsp:spPr>
        <a:xfrm>
          <a:off x="1829405" y="2708828"/>
          <a:ext cx="1799456" cy="3450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Ricardo Banderas</a:t>
          </a:r>
          <a:endParaRPr lang="en-US" sz="1700" kern="1200" dirty="0"/>
        </a:p>
      </dsp:txBody>
      <dsp:txXfrm>
        <a:off x="1829405" y="2708828"/>
        <a:ext cx="1799456" cy="345066"/>
      </dsp:txXfrm>
    </dsp:sp>
    <dsp:sp modelId="{90C2E4BF-C91C-40B6-812A-43338C7D440F}">
      <dsp:nvSpPr>
        <dsp:cNvPr id="0" name=""/>
        <dsp:cNvSpPr/>
      </dsp:nvSpPr>
      <dsp:spPr>
        <a:xfrm>
          <a:off x="88312" y="3536986"/>
          <a:ext cx="1999395" cy="10351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4607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Auxiliar de Plantel</a:t>
          </a:r>
          <a:endParaRPr lang="en-US" sz="2700" kern="1200" dirty="0"/>
        </a:p>
      </dsp:txBody>
      <dsp:txXfrm>
        <a:off x="88312" y="3536986"/>
        <a:ext cx="1999395" cy="1035198"/>
      </dsp:txXfrm>
    </dsp:sp>
    <dsp:sp modelId="{EF2A8D58-5E35-440C-AA76-789C86EA77F4}">
      <dsp:nvSpPr>
        <dsp:cNvPr id="0" name=""/>
        <dsp:cNvSpPr/>
      </dsp:nvSpPr>
      <dsp:spPr>
        <a:xfrm>
          <a:off x="488191" y="4342141"/>
          <a:ext cx="1799456" cy="3450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Juan José </a:t>
          </a:r>
          <a:r>
            <a:rPr lang="es-MX" sz="1500" kern="1200" dirty="0" err="1" smtClean="0"/>
            <a:t>Melendez</a:t>
          </a:r>
          <a:endParaRPr lang="en-US" sz="1500" kern="1200" dirty="0"/>
        </a:p>
      </dsp:txBody>
      <dsp:txXfrm>
        <a:off x="488191" y="4342141"/>
        <a:ext cx="1799456" cy="345066"/>
      </dsp:txXfrm>
    </dsp:sp>
    <dsp:sp modelId="{E6AB8D6F-E2D1-4491-A65E-FBF5DAD17CD7}">
      <dsp:nvSpPr>
        <dsp:cNvPr id="0" name=""/>
        <dsp:cNvSpPr/>
      </dsp:nvSpPr>
      <dsp:spPr>
        <a:xfrm>
          <a:off x="4111954" y="1903673"/>
          <a:ext cx="1999395" cy="103519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4607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Jefe de Vinculación</a:t>
          </a:r>
          <a:endParaRPr lang="en-US" sz="2700" kern="1200" dirty="0"/>
        </a:p>
      </dsp:txBody>
      <dsp:txXfrm>
        <a:off x="4111954" y="1903673"/>
        <a:ext cx="1999395" cy="1035198"/>
      </dsp:txXfrm>
    </dsp:sp>
    <dsp:sp modelId="{EFED18CA-4B1B-4C66-920F-402DC9D73148}">
      <dsp:nvSpPr>
        <dsp:cNvPr id="0" name=""/>
        <dsp:cNvSpPr/>
      </dsp:nvSpPr>
      <dsp:spPr>
        <a:xfrm>
          <a:off x="4511833" y="2708828"/>
          <a:ext cx="1799456" cy="3450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Alonso Herrera</a:t>
          </a:r>
          <a:endParaRPr lang="en-US" sz="1900" kern="1200" dirty="0"/>
        </a:p>
      </dsp:txBody>
      <dsp:txXfrm>
        <a:off x="4511833" y="2708828"/>
        <a:ext cx="1799456" cy="345066"/>
      </dsp:txXfrm>
    </dsp:sp>
    <dsp:sp modelId="{5D3CAE0E-1969-43FB-9017-BB525DDE2319}">
      <dsp:nvSpPr>
        <dsp:cNvPr id="0" name=""/>
        <dsp:cNvSpPr/>
      </dsp:nvSpPr>
      <dsp:spPr>
        <a:xfrm>
          <a:off x="6794382" y="1903673"/>
          <a:ext cx="1999395" cy="1035198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4607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Jefe de Capacitación</a:t>
          </a:r>
          <a:endParaRPr lang="en-US" sz="2700" kern="1200" dirty="0"/>
        </a:p>
      </dsp:txBody>
      <dsp:txXfrm>
        <a:off x="6794382" y="1903673"/>
        <a:ext cx="1999395" cy="1035198"/>
      </dsp:txXfrm>
    </dsp:sp>
    <dsp:sp modelId="{76548724-1B43-4ED9-84B4-A3106653A212}">
      <dsp:nvSpPr>
        <dsp:cNvPr id="0" name=""/>
        <dsp:cNvSpPr/>
      </dsp:nvSpPr>
      <dsp:spPr>
        <a:xfrm>
          <a:off x="7194261" y="2708828"/>
          <a:ext cx="1799456" cy="3450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Claudia </a:t>
          </a:r>
          <a:r>
            <a:rPr lang="es-MX" sz="2000" kern="1200" dirty="0" err="1" smtClean="0"/>
            <a:t>Nuñez</a:t>
          </a:r>
          <a:endParaRPr lang="en-US" sz="2000" kern="1200" dirty="0"/>
        </a:p>
      </dsp:txBody>
      <dsp:txXfrm>
        <a:off x="7194261" y="2708828"/>
        <a:ext cx="1799456" cy="34506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4D6C3-DE30-4D69-9016-33F4BEB47860}">
      <dsp:nvSpPr>
        <dsp:cNvPr id="0" name=""/>
        <dsp:cNvSpPr/>
      </dsp:nvSpPr>
      <dsp:spPr>
        <a:xfrm>
          <a:off x="2925762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91"/>
              </a:lnTo>
              <a:lnTo>
                <a:pt x="1639961" y="435991"/>
              </a:lnTo>
              <a:lnTo>
                <a:pt x="1639961" y="7313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60CDA-17C9-4A31-80ED-2A1B3374F426}">
      <dsp:nvSpPr>
        <dsp:cNvPr id="0" name=""/>
        <dsp:cNvSpPr/>
      </dsp:nvSpPr>
      <dsp:spPr>
        <a:xfrm>
          <a:off x="1285800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1639961" y="0"/>
              </a:moveTo>
              <a:lnTo>
                <a:pt x="1639961" y="435991"/>
              </a:lnTo>
              <a:lnTo>
                <a:pt x="0" y="435991"/>
              </a:lnTo>
              <a:lnTo>
                <a:pt x="0" y="7313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62F0-F976-47DC-8D30-9C921F407A60}">
      <dsp:nvSpPr>
        <dsp:cNvPr id="0" name=""/>
        <dsp:cNvSpPr/>
      </dsp:nvSpPr>
      <dsp:spPr>
        <a:xfrm>
          <a:off x="1703387" y="330224"/>
          <a:ext cx="2444750" cy="1265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Jefe de Acción Móvil</a:t>
          </a:r>
          <a:endParaRPr lang="en-US" sz="3200" kern="1200" dirty="0"/>
        </a:p>
      </dsp:txBody>
      <dsp:txXfrm>
        <a:off x="1703387" y="330224"/>
        <a:ext cx="2444750" cy="1265783"/>
      </dsp:txXfrm>
    </dsp:sp>
    <dsp:sp modelId="{B4258DF3-47DD-4BEC-8D15-0EC1E733E841}">
      <dsp:nvSpPr>
        <dsp:cNvPr id="0" name=""/>
        <dsp:cNvSpPr/>
      </dsp:nvSpPr>
      <dsp:spPr>
        <a:xfrm>
          <a:off x="2192337" y="1314722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VACANTE</a:t>
          </a:r>
          <a:endParaRPr lang="en-US" sz="2900" kern="1200" dirty="0"/>
        </a:p>
      </dsp:txBody>
      <dsp:txXfrm>
        <a:off x="2192337" y="1314722"/>
        <a:ext cx="2200275" cy="421927"/>
      </dsp:txXfrm>
    </dsp:sp>
    <dsp:sp modelId="{3FCDBF55-02CE-4630-B48C-44F0D13F4977}">
      <dsp:nvSpPr>
        <dsp:cNvPr id="0" name=""/>
        <dsp:cNvSpPr/>
      </dsp:nvSpPr>
      <dsp:spPr>
        <a:xfrm>
          <a:off x="63425" y="2327349"/>
          <a:ext cx="2444749" cy="12657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63425" y="2327349"/>
        <a:ext cx="2444749" cy="1265783"/>
      </dsp:txXfrm>
    </dsp:sp>
    <dsp:sp modelId="{0C0909E3-0C00-431B-AC8A-A4A9574C7D69}">
      <dsp:nvSpPr>
        <dsp:cNvPr id="0" name=""/>
        <dsp:cNvSpPr/>
      </dsp:nvSpPr>
      <dsp:spPr>
        <a:xfrm>
          <a:off x="552375" y="3311847"/>
          <a:ext cx="2200274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VACANTE</a:t>
          </a:r>
          <a:endParaRPr lang="en-US" sz="2900" kern="1200" dirty="0"/>
        </a:p>
      </dsp:txBody>
      <dsp:txXfrm>
        <a:off x="552375" y="3311847"/>
        <a:ext cx="2200274" cy="421927"/>
      </dsp:txXfrm>
    </dsp:sp>
    <dsp:sp modelId="{ADF73C9F-08C9-498A-86D6-BF561FB42AA6}">
      <dsp:nvSpPr>
        <dsp:cNvPr id="0" name=""/>
        <dsp:cNvSpPr/>
      </dsp:nvSpPr>
      <dsp:spPr>
        <a:xfrm>
          <a:off x="3343349" y="2327349"/>
          <a:ext cx="2444750" cy="1265783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3343349" y="2327349"/>
        <a:ext cx="2444750" cy="1265783"/>
      </dsp:txXfrm>
    </dsp:sp>
    <dsp:sp modelId="{FC41179A-6AC0-4379-8C45-32F55DB19F0E}">
      <dsp:nvSpPr>
        <dsp:cNvPr id="0" name=""/>
        <dsp:cNvSpPr/>
      </dsp:nvSpPr>
      <dsp:spPr>
        <a:xfrm>
          <a:off x="3832299" y="3311847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VACANTE</a:t>
          </a:r>
          <a:endParaRPr lang="en-US" sz="2900" kern="1200" dirty="0"/>
        </a:p>
      </dsp:txBody>
      <dsp:txXfrm>
        <a:off x="3832299" y="3311847"/>
        <a:ext cx="2200275" cy="42192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4D6C3-DE30-4D69-9016-33F4BEB47860}">
      <dsp:nvSpPr>
        <dsp:cNvPr id="0" name=""/>
        <dsp:cNvSpPr/>
      </dsp:nvSpPr>
      <dsp:spPr>
        <a:xfrm>
          <a:off x="2925762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91"/>
              </a:lnTo>
              <a:lnTo>
                <a:pt x="1639961" y="435991"/>
              </a:lnTo>
              <a:lnTo>
                <a:pt x="1639961" y="7313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60CDA-17C9-4A31-80ED-2A1B3374F426}">
      <dsp:nvSpPr>
        <dsp:cNvPr id="0" name=""/>
        <dsp:cNvSpPr/>
      </dsp:nvSpPr>
      <dsp:spPr>
        <a:xfrm>
          <a:off x="1285800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1639961" y="0"/>
              </a:moveTo>
              <a:lnTo>
                <a:pt x="1639961" y="435991"/>
              </a:lnTo>
              <a:lnTo>
                <a:pt x="0" y="435991"/>
              </a:lnTo>
              <a:lnTo>
                <a:pt x="0" y="73134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62F0-F976-47DC-8D30-9C921F407A60}">
      <dsp:nvSpPr>
        <dsp:cNvPr id="0" name=""/>
        <dsp:cNvSpPr/>
      </dsp:nvSpPr>
      <dsp:spPr>
        <a:xfrm>
          <a:off x="1703387" y="330224"/>
          <a:ext cx="2444750" cy="1265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Jefe de Acción Móvil</a:t>
          </a:r>
          <a:endParaRPr lang="en-US" sz="3200" kern="1200" dirty="0"/>
        </a:p>
      </dsp:txBody>
      <dsp:txXfrm>
        <a:off x="1703387" y="330224"/>
        <a:ext cx="2444750" cy="1265783"/>
      </dsp:txXfrm>
    </dsp:sp>
    <dsp:sp modelId="{B4258DF3-47DD-4BEC-8D15-0EC1E733E841}">
      <dsp:nvSpPr>
        <dsp:cNvPr id="0" name=""/>
        <dsp:cNvSpPr/>
      </dsp:nvSpPr>
      <dsp:spPr>
        <a:xfrm>
          <a:off x="2192337" y="1314722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Miguel Ángel Medina</a:t>
          </a:r>
          <a:endParaRPr lang="en-US" sz="1700" kern="1200" dirty="0"/>
        </a:p>
      </dsp:txBody>
      <dsp:txXfrm>
        <a:off x="2192337" y="1314722"/>
        <a:ext cx="2200275" cy="421927"/>
      </dsp:txXfrm>
    </dsp:sp>
    <dsp:sp modelId="{3FCDBF55-02CE-4630-B48C-44F0D13F4977}">
      <dsp:nvSpPr>
        <dsp:cNvPr id="0" name=""/>
        <dsp:cNvSpPr/>
      </dsp:nvSpPr>
      <dsp:spPr>
        <a:xfrm>
          <a:off x="63425" y="2327349"/>
          <a:ext cx="2444749" cy="12657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63425" y="2327349"/>
        <a:ext cx="2444749" cy="1265783"/>
      </dsp:txXfrm>
    </dsp:sp>
    <dsp:sp modelId="{0C0909E3-0C00-431B-AC8A-A4A9574C7D69}">
      <dsp:nvSpPr>
        <dsp:cNvPr id="0" name=""/>
        <dsp:cNvSpPr/>
      </dsp:nvSpPr>
      <dsp:spPr>
        <a:xfrm>
          <a:off x="552375" y="3311847"/>
          <a:ext cx="2200274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err="1" smtClean="0"/>
            <a:t>Nivia</a:t>
          </a:r>
          <a:r>
            <a:rPr lang="es-MX" sz="2100" kern="1200" dirty="0" smtClean="0"/>
            <a:t> Hernández</a:t>
          </a:r>
          <a:endParaRPr lang="en-US" sz="2100" kern="1200" dirty="0"/>
        </a:p>
      </dsp:txBody>
      <dsp:txXfrm>
        <a:off x="552375" y="3311847"/>
        <a:ext cx="2200274" cy="421927"/>
      </dsp:txXfrm>
    </dsp:sp>
    <dsp:sp modelId="{ADF73C9F-08C9-498A-86D6-BF561FB42AA6}">
      <dsp:nvSpPr>
        <dsp:cNvPr id="0" name=""/>
        <dsp:cNvSpPr/>
      </dsp:nvSpPr>
      <dsp:spPr>
        <a:xfrm>
          <a:off x="3343349" y="2327349"/>
          <a:ext cx="2444750" cy="1265783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3343349" y="2327349"/>
        <a:ext cx="2444750" cy="1265783"/>
      </dsp:txXfrm>
    </dsp:sp>
    <dsp:sp modelId="{FC41179A-6AC0-4379-8C45-32F55DB19F0E}">
      <dsp:nvSpPr>
        <dsp:cNvPr id="0" name=""/>
        <dsp:cNvSpPr/>
      </dsp:nvSpPr>
      <dsp:spPr>
        <a:xfrm>
          <a:off x="3832299" y="3311847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Jesús José Vásquez</a:t>
          </a:r>
          <a:endParaRPr lang="en-US" sz="1900" kern="1200" dirty="0"/>
        </a:p>
      </dsp:txBody>
      <dsp:txXfrm>
        <a:off x="3832299" y="3311847"/>
        <a:ext cx="2200275" cy="42192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0014C-A6B9-4F58-B676-18BBAB36CAEA}">
      <dsp:nvSpPr>
        <dsp:cNvPr id="0" name=""/>
        <dsp:cNvSpPr/>
      </dsp:nvSpPr>
      <dsp:spPr>
        <a:xfrm>
          <a:off x="2642417" y="954186"/>
          <a:ext cx="313742" cy="1024979"/>
        </a:xfrm>
        <a:custGeom>
          <a:avLst/>
          <a:gdLst/>
          <a:ahLst/>
          <a:cxnLst/>
          <a:rect l="0" t="0" r="0" b="0"/>
          <a:pathLst>
            <a:path>
              <a:moveTo>
                <a:pt x="313742" y="0"/>
              </a:moveTo>
              <a:lnTo>
                <a:pt x="313742" y="1024979"/>
              </a:lnTo>
              <a:lnTo>
                <a:pt x="0" y="102497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7245E-272B-4E6B-BF6A-67044F5DE093}">
      <dsp:nvSpPr>
        <dsp:cNvPr id="0" name=""/>
        <dsp:cNvSpPr/>
      </dsp:nvSpPr>
      <dsp:spPr>
        <a:xfrm>
          <a:off x="2956160" y="954186"/>
          <a:ext cx="1232140" cy="2049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8055"/>
              </a:lnTo>
              <a:lnTo>
                <a:pt x="1232140" y="1828055"/>
              </a:lnTo>
              <a:lnTo>
                <a:pt x="1232140" y="2049958"/>
              </a:lnTo>
            </a:path>
          </a:pathLst>
        </a:custGeom>
        <a:noFill/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F6645-7F1A-42B0-A46C-8FA06B78E4B2}">
      <dsp:nvSpPr>
        <dsp:cNvPr id="0" name=""/>
        <dsp:cNvSpPr/>
      </dsp:nvSpPr>
      <dsp:spPr>
        <a:xfrm>
          <a:off x="1724019" y="954186"/>
          <a:ext cx="1232140" cy="2049958"/>
        </a:xfrm>
        <a:custGeom>
          <a:avLst/>
          <a:gdLst/>
          <a:ahLst/>
          <a:cxnLst/>
          <a:rect l="0" t="0" r="0" b="0"/>
          <a:pathLst>
            <a:path>
              <a:moveTo>
                <a:pt x="1232140" y="0"/>
              </a:moveTo>
              <a:lnTo>
                <a:pt x="1232140" y="1828055"/>
              </a:lnTo>
              <a:lnTo>
                <a:pt x="0" y="1828055"/>
              </a:lnTo>
              <a:lnTo>
                <a:pt x="0" y="2049958"/>
              </a:lnTo>
            </a:path>
          </a:pathLst>
        </a:custGeom>
        <a:noFill/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0DAA7-E115-4C11-8B2A-0D9099806CDD}">
      <dsp:nvSpPr>
        <dsp:cNvPr id="0" name=""/>
        <dsp:cNvSpPr/>
      </dsp:nvSpPr>
      <dsp:spPr>
        <a:xfrm>
          <a:off x="2037762" y="3174"/>
          <a:ext cx="1836796" cy="9510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3419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Jefe de Acción Móvil</a:t>
          </a:r>
          <a:endParaRPr lang="en-US" sz="2400" kern="1200" dirty="0"/>
        </a:p>
      </dsp:txBody>
      <dsp:txXfrm>
        <a:off x="2037762" y="3174"/>
        <a:ext cx="1836796" cy="951011"/>
      </dsp:txXfrm>
    </dsp:sp>
    <dsp:sp modelId="{01DDFA02-798A-42A0-9D0F-77BFB0957C3E}">
      <dsp:nvSpPr>
        <dsp:cNvPr id="0" name=""/>
        <dsp:cNvSpPr/>
      </dsp:nvSpPr>
      <dsp:spPr>
        <a:xfrm>
          <a:off x="2405121" y="742850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Carolina Pereyra</a:t>
          </a:r>
          <a:endParaRPr lang="en-US" sz="1600" kern="1200" dirty="0"/>
        </a:p>
      </dsp:txBody>
      <dsp:txXfrm>
        <a:off x="2405121" y="742850"/>
        <a:ext cx="1653116" cy="317003"/>
      </dsp:txXfrm>
    </dsp:sp>
    <dsp:sp modelId="{BF2A3380-2BDE-4777-9F15-A38D88F26268}">
      <dsp:nvSpPr>
        <dsp:cNvPr id="0" name=""/>
        <dsp:cNvSpPr/>
      </dsp:nvSpPr>
      <dsp:spPr>
        <a:xfrm>
          <a:off x="805621" y="3004145"/>
          <a:ext cx="1836796" cy="9510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3419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Auxiliar de Acción Móvil</a:t>
          </a:r>
          <a:endParaRPr lang="en-US" sz="2400" kern="1200" dirty="0"/>
        </a:p>
      </dsp:txBody>
      <dsp:txXfrm>
        <a:off x="805621" y="3004145"/>
        <a:ext cx="1836796" cy="951011"/>
      </dsp:txXfrm>
    </dsp:sp>
    <dsp:sp modelId="{042F1577-5566-4E6E-84FB-CB6851527D50}">
      <dsp:nvSpPr>
        <dsp:cNvPr id="0" name=""/>
        <dsp:cNvSpPr/>
      </dsp:nvSpPr>
      <dsp:spPr>
        <a:xfrm>
          <a:off x="1172980" y="3743821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Dora Jáuregui</a:t>
          </a:r>
          <a:endParaRPr lang="en-US" sz="1900" kern="1200" dirty="0"/>
        </a:p>
      </dsp:txBody>
      <dsp:txXfrm>
        <a:off x="1172980" y="3743821"/>
        <a:ext cx="1653116" cy="317003"/>
      </dsp:txXfrm>
    </dsp:sp>
    <dsp:sp modelId="{7964DF63-EFAA-42F4-86E2-F5DE998C74A1}">
      <dsp:nvSpPr>
        <dsp:cNvPr id="0" name=""/>
        <dsp:cNvSpPr/>
      </dsp:nvSpPr>
      <dsp:spPr>
        <a:xfrm>
          <a:off x="3269902" y="3004145"/>
          <a:ext cx="1836796" cy="951011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3419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Auxiliar de Acción Móvil</a:t>
          </a:r>
          <a:endParaRPr lang="en-US" sz="2400" kern="1200" dirty="0"/>
        </a:p>
      </dsp:txBody>
      <dsp:txXfrm>
        <a:off x="3269902" y="3004145"/>
        <a:ext cx="1836796" cy="951011"/>
      </dsp:txXfrm>
    </dsp:sp>
    <dsp:sp modelId="{5EC58729-A275-4FA3-B760-C8C543C22DC3}">
      <dsp:nvSpPr>
        <dsp:cNvPr id="0" name=""/>
        <dsp:cNvSpPr/>
      </dsp:nvSpPr>
      <dsp:spPr>
        <a:xfrm>
          <a:off x="3637261" y="3743821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Karla Gregorio</a:t>
          </a:r>
          <a:endParaRPr lang="en-US" sz="1800" kern="1200" dirty="0"/>
        </a:p>
      </dsp:txBody>
      <dsp:txXfrm>
        <a:off x="3637261" y="3743821"/>
        <a:ext cx="1653116" cy="317003"/>
      </dsp:txXfrm>
    </dsp:sp>
    <dsp:sp modelId="{FF618681-6D6F-4E38-8FC8-CD0C04FF6A84}">
      <dsp:nvSpPr>
        <dsp:cNvPr id="0" name=""/>
        <dsp:cNvSpPr/>
      </dsp:nvSpPr>
      <dsp:spPr>
        <a:xfrm>
          <a:off x="805621" y="1503660"/>
          <a:ext cx="1836796" cy="9510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3419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Jefe de oficina</a:t>
          </a:r>
          <a:endParaRPr lang="en-US" sz="2400" kern="1200" dirty="0"/>
        </a:p>
      </dsp:txBody>
      <dsp:txXfrm>
        <a:off x="805621" y="1503660"/>
        <a:ext cx="1836796" cy="951011"/>
      </dsp:txXfrm>
    </dsp:sp>
    <dsp:sp modelId="{125022D7-F8C3-45C1-A197-EBFBCE3EDA9E}">
      <dsp:nvSpPr>
        <dsp:cNvPr id="0" name=""/>
        <dsp:cNvSpPr/>
      </dsp:nvSpPr>
      <dsp:spPr>
        <a:xfrm>
          <a:off x="1172980" y="2243335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Teresa Jáuregui</a:t>
          </a:r>
          <a:endParaRPr lang="en-US" sz="1700" kern="1200" dirty="0"/>
        </a:p>
      </dsp:txBody>
      <dsp:txXfrm>
        <a:off x="1172980" y="2243335"/>
        <a:ext cx="1653116" cy="3170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AAD8A-2F58-4E16-8323-F0D7BE475858}">
      <dsp:nvSpPr>
        <dsp:cNvPr id="0" name=""/>
        <dsp:cNvSpPr/>
      </dsp:nvSpPr>
      <dsp:spPr>
        <a:xfrm>
          <a:off x="2925762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91"/>
              </a:lnTo>
              <a:lnTo>
                <a:pt x="1639961" y="435991"/>
              </a:lnTo>
              <a:lnTo>
                <a:pt x="1639961" y="73134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31E1E-B6D1-4ACD-B9DB-0F78423BA01B}">
      <dsp:nvSpPr>
        <dsp:cNvPr id="0" name=""/>
        <dsp:cNvSpPr/>
      </dsp:nvSpPr>
      <dsp:spPr>
        <a:xfrm>
          <a:off x="1285800" y="1596008"/>
          <a:ext cx="1639961" cy="731341"/>
        </a:xfrm>
        <a:custGeom>
          <a:avLst/>
          <a:gdLst/>
          <a:ahLst/>
          <a:cxnLst/>
          <a:rect l="0" t="0" r="0" b="0"/>
          <a:pathLst>
            <a:path>
              <a:moveTo>
                <a:pt x="1639961" y="0"/>
              </a:moveTo>
              <a:lnTo>
                <a:pt x="1639961" y="435991"/>
              </a:lnTo>
              <a:lnTo>
                <a:pt x="0" y="435991"/>
              </a:lnTo>
              <a:lnTo>
                <a:pt x="0" y="73134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47A96-614B-4962-A5E4-64DDE3DB24D3}">
      <dsp:nvSpPr>
        <dsp:cNvPr id="0" name=""/>
        <dsp:cNvSpPr/>
      </dsp:nvSpPr>
      <dsp:spPr>
        <a:xfrm>
          <a:off x="1703387" y="330224"/>
          <a:ext cx="2444750" cy="12657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Jefe de Acción Móvil</a:t>
          </a:r>
          <a:endParaRPr lang="en-US" sz="3200" kern="1200" dirty="0"/>
        </a:p>
      </dsp:txBody>
      <dsp:txXfrm>
        <a:off x="1703387" y="330224"/>
        <a:ext cx="2444750" cy="1265783"/>
      </dsp:txXfrm>
    </dsp:sp>
    <dsp:sp modelId="{1A161E8A-B50C-4CD3-8DA6-212D00D73A84}">
      <dsp:nvSpPr>
        <dsp:cNvPr id="0" name=""/>
        <dsp:cNvSpPr/>
      </dsp:nvSpPr>
      <dsp:spPr>
        <a:xfrm>
          <a:off x="2192337" y="1314722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18415" rIns="73660" bIns="18415" numCol="1" spcCol="1270" anchor="ctr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Vacante</a:t>
          </a:r>
          <a:endParaRPr lang="en-US" sz="2900" kern="1200" dirty="0"/>
        </a:p>
      </dsp:txBody>
      <dsp:txXfrm>
        <a:off x="2192337" y="1314722"/>
        <a:ext cx="2200275" cy="421927"/>
      </dsp:txXfrm>
    </dsp:sp>
    <dsp:sp modelId="{D7E3F8BF-6301-4E6E-ABC6-FE1628BD3543}">
      <dsp:nvSpPr>
        <dsp:cNvPr id="0" name=""/>
        <dsp:cNvSpPr/>
      </dsp:nvSpPr>
      <dsp:spPr>
        <a:xfrm>
          <a:off x="63425" y="2327349"/>
          <a:ext cx="2444749" cy="1265783"/>
        </a:xfrm>
        <a:prstGeom prst="rect">
          <a:avLst/>
        </a:prstGeom>
        <a:solidFill>
          <a:schemeClr val="accent5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63425" y="2327349"/>
        <a:ext cx="2444749" cy="1265783"/>
      </dsp:txXfrm>
    </dsp:sp>
    <dsp:sp modelId="{0F7E7724-3E89-47BE-A43D-9633D46E52E2}">
      <dsp:nvSpPr>
        <dsp:cNvPr id="0" name=""/>
        <dsp:cNvSpPr/>
      </dsp:nvSpPr>
      <dsp:spPr>
        <a:xfrm>
          <a:off x="552375" y="3311847"/>
          <a:ext cx="2200274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Angélica Piñón V.</a:t>
          </a:r>
          <a:endParaRPr lang="en-US" sz="2100" kern="1200" dirty="0"/>
        </a:p>
      </dsp:txBody>
      <dsp:txXfrm>
        <a:off x="552375" y="3311847"/>
        <a:ext cx="2200274" cy="421927"/>
      </dsp:txXfrm>
    </dsp:sp>
    <dsp:sp modelId="{95DF9C6B-24F9-496F-86FC-DB0CB346E275}">
      <dsp:nvSpPr>
        <dsp:cNvPr id="0" name=""/>
        <dsp:cNvSpPr/>
      </dsp:nvSpPr>
      <dsp:spPr>
        <a:xfrm>
          <a:off x="3343349" y="2327349"/>
          <a:ext cx="2444750" cy="1265783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178616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Auxiliar de Acción Móvil</a:t>
          </a:r>
          <a:endParaRPr lang="en-US" sz="3200" kern="1200" dirty="0"/>
        </a:p>
      </dsp:txBody>
      <dsp:txXfrm>
        <a:off x="3343349" y="2327349"/>
        <a:ext cx="2444750" cy="1265783"/>
      </dsp:txXfrm>
    </dsp:sp>
    <dsp:sp modelId="{4CC236DF-D587-4739-B929-C34413B4BCAF}">
      <dsp:nvSpPr>
        <dsp:cNvPr id="0" name=""/>
        <dsp:cNvSpPr/>
      </dsp:nvSpPr>
      <dsp:spPr>
        <a:xfrm>
          <a:off x="3832299" y="3311847"/>
          <a:ext cx="2200275" cy="421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Pamela Bolívar A.</a:t>
          </a:r>
          <a:endParaRPr lang="en-US" sz="2000" kern="1200" dirty="0"/>
        </a:p>
      </dsp:txBody>
      <dsp:txXfrm>
        <a:off x="3832299" y="3311847"/>
        <a:ext cx="2200275" cy="42192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8D75E-A9F7-4A8C-9AF3-D11BFF0F3508}">
      <dsp:nvSpPr>
        <dsp:cNvPr id="0" name=""/>
        <dsp:cNvSpPr/>
      </dsp:nvSpPr>
      <dsp:spPr>
        <a:xfrm>
          <a:off x="4508018" y="923032"/>
          <a:ext cx="210749" cy="789667"/>
        </a:xfrm>
        <a:custGeom>
          <a:avLst/>
          <a:gdLst/>
          <a:ahLst/>
          <a:cxnLst/>
          <a:rect l="0" t="0" r="0" b="0"/>
          <a:pathLst>
            <a:path>
              <a:moveTo>
                <a:pt x="210749" y="0"/>
              </a:moveTo>
              <a:lnTo>
                <a:pt x="210749" y="789667"/>
              </a:lnTo>
              <a:lnTo>
                <a:pt x="0" y="789667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FABB-9B4D-4D18-85E4-3F4A96BF1E73}">
      <dsp:nvSpPr>
        <dsp:cNvPr id="0" name=""/>
        <dsp:cNvSpPr/>
      </dsp:nvSpPr>
      <dsp:spPr>
        <a:xfrm>
          <a:off x="7688028" y="3127572"/>
          <a:ext cx="91440" cy="38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983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58584-4C19-45A6-B044-ECFE6A656C77}">
      <dsp:nvSpPr>
        <dsp:cNvPr id="0" name=""/>
        <dsp:cNvSpPr/>
      </dsp:nvSpPr>
      <dsp:spPr>
        <a:xfrm>
          <a:off x="4718768" y="923032"/>
          <a:ext cx="3014979" cy="1529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388"/>
              </a:lnTo>
              <a:lnTo>
                <a:pt x="3014979" y="1372388"/>
              </a:lnTo>
              <a:lnTo>
                <a:pt x="3014979" y="152982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2A87E-A976-4370-B7FF-126A8D1A24AE}">
      <dsp:nvSpPr>
        <dsp:cNvPr id="0" name=""/>
        <dsp:cNvSpPr/>
      </dsp:nvSpPr>
      <dsp:spPr>
        <a:xfrm>
          <a:off x="5111236" y="3127572"/>
          <a:ext cx="874170" cy="38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2"/>
              </a:lnTo>
              <a:lnTo>
                <a:pt x="874170" y="232402"/>
              </a:lnTo>
              <a:lnTo>
                <a:pt x="874170" y="38983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AEB85-053A-435E-B692-AC8C0DD51C78}">
      <dsp:nvSpPr>
        <dsp:cNvPr id="0" name=""/>
        <dsp:cNvSpPr/>
      </dsp:nvSpPr>
      <dsp:spPr>
        <a:xfrm>
          <a:off x="4237066" y="3127572"/>
          <a:ext cx="874170" cy="389836"/>
        </a:xfrm>
        <a:custGeom>
          <a:avLst/>
          <a:gdLst/>
          <a:ahLst/>
          <a:cxnLst/>
          <a:rect l="0" t="0" r="0" b="0"/>
          <a:pathLst>
            <a:path>
              <a:moveTo>
                <a:pt x="874170" y="0"/>
              </a:moveTo>
              <a:lnTo>
                <a:pt x="874170" y="232402"/>
              </a:lnTo>
              <a:lnTo>
                <a:pt x="0" y="232402"/>
              </a:lnTo>
              <a:lnTo>
                <a:pt x="0" y="38983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217D4-F828-4EE1-A8F2-65698A99C20C}">
      <dsp:nvSpPr>
        <dsp:cNvPr id="0" name=""/>
        <dsp:cNvSpPr/>
      </dsp:nvSpPr>
      <dsp:spPr>
        <a:xfrm>
          <a:off x="4718768" y="923032"/>
          <a:ext cx="392468" cy="1529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388"/>
              </a:lnTo>
              <a:lnTo>
                <a:pt x="392468" y="1372388"/>
              </a:lnTo>
              <a:lnTo>
                <a:pt x="392468" y="152982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035F1-5E87-4FC2-B853-62E5743285F0}">
      <dsp:nvSpPr>
        <dsp:cNvPr id="0" name=""/>
        <dsp:cNvSpPr/>
      </dsp:nvSpPr>
      <dsp:spPr>
        <a:xfrm>
          <a:off x="1614554" y="3127572"/>
          <a:ext cx="874170" cy="38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402"/>
              </a:lnTo>
              <a:lnTo>
                <a:pt x="874170" y="232402"/>
              </a:lnTo>
              <a:lnTo>
                <a:pt x="874170" y="38983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72B2D-A97F-4790-9C39-F9BDC5AF36DF}">
      <dsp:nvSpPr>
        <dsp:cNvPr id="0" name=""/>
        <dsp:cNvSpPr/>
      </dsp:nvSpPr>
      <dsp:spPr>
        <a:xfrm>
          <a:off x="740384" y="3127572"/>
          <a:ext cx="874170" cy="389836"/>
        </a:xfrm>
        <a:custGeom>
          <a:avLst/>
          <a:gdLst/>
          <a:ahLst/>
          <a:cxnLst/>
          <a:rect l="0" t="0" r="0" b="0"/>
          <a:pathLst>
            <a:path>
              <a:moveTo>
                <a:pt x="874170" y="0"/>
              </a:moveTo>
              <a:lnTo>
                <a:pt x="874170" y="232402"/>
              </a:lnTo>
              <a:lnTo>
                <a:pt x="0" y="232402"/>
              </a:lnTo>
              <a:lnTo>
                <a:pt x="0" y="38983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79F08-1925-4E09-9721-99BD2DC8A762}">
      <dsp:nvSpPr>
        <dsp:cNvPr id="0" name=""/>
        <dsp:cNvSpPr/>
      </dsp:nvSpPr>
      <dsp:spPr>
        <a:xfrm>
          <a:off x="1614554" y="923032"/>
          <a:ext cx="3104213" cy="1529822"/>
        </a:xfrm>
        <a:custGeom>
          <a:avLst/>
          <a:gdLst/>
          <a:ahLst/>
          <a:cxnLst/>
          <a:rect l="0" t="0" r="0" b="0"/>
          <a:pathLst>
            <a:path>
              <a:moveTo>
                <a:pt x="3104213" y="0"/>
              </a:moveTo>
              <a:lnTo>
                <a:pt x="3104213" y="1372388"/>
              </a:lnTo>
              <a:lnTo>
                <a:pt x="0" y="1372388"/>
              </a:lnTo>
              <a:lnTo>
                <a:pt x="0" y="152982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98F37-4E7B-4939-950F-3E870969BAE2}">
      <dsp:nvSpPr>
        <dsp:cNvPr id="0" name=""/>
        <dsp:cNvSpPr/>
      </dsp:nvSpPr>
      <dsp:spPr>
        <a:xfrm>
          <a:off x="3977955" y="197401"/>
          <a:ext cx="1481624" cy="7256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9521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 Director de Plantel</a:t>
          </a:r>
          <a:endParaRPr lang="en-US" sz="2400" kern="1200" dirty="0"/>
        </a:p>
      </dsp:txBody>
      <dsp:txXfrm>
        <a:off x="3977955" y="197401"/>
        <a:ext cx="1481624" cy="725631"/>
      </dsp:txXfrm>
    </dsp:sp>
    <dsp:sp modelId="{6D8AA4D1-6F1A-4C04-8E85-D2D56F69F1B5}">
      <dsp:nvSpPr>
        <dsp:cNvPr id="0" name=""/>
        <dsp:cNvSpPr/>
      </dsp:nvSpPr>
      <dsp:spPr>
        <a:xfrm>
          <a:off x="4391916" y="901469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Mario Trejo T.</a:t>
          </a:r>
          <a:endParaRPr lang="en-US" sz="1300" kern="1200" dirty="0"/>
        </a:p>
      </dsp:txBody>
      <dsp:txXfrm>
        <a:off x="4391916" y="901469"/>
        <a:ext cx="1172841" cy="224905"/>
      </dsp:txXfrm>
    </dsp:sp>
    <dsp:sp modelId="{4DA68BCA-0A57-41FA-9D2D-DAED671B49C7}">
      <dsp:nvSpPr>
        <dsp:cNvPr id="0" name=""/>
        <dsp:cNvSpPr/>
      </dsp:nvSpPr>
      <dsp:spPr>
        <a:xfrm>
          <a:off x="962976" y="2452855"/>
          <a:ext cx="1303157" cy="674717"/>
        </a:xfrm>
        <a:prstGeom prst="rect">
          <a:avLst/>
        </a:prstGeom>
        <a:solidFill>
          <a:srgbClr val="BD9B53"/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Jefe de Oficina</a:t>
          </a:r>
          <a:endParaRPr lang="en-US" sz="1700" kern="1200" dirty="0"/>
        </a:p>
      </dsp:txBody>
      <dsp:txXfrm>
        <a:off x="962976" y="2452855"/>
        <a:ext cx="1303157" cy="674717"/>
      </dsp:txXfrm>
    </dsp:sp>
    <dsp:sp modelId="{FAE5DA61-1041-4776-9D9E-57AE03BEEBCC}">
      <dsp:nvSpPr>
        <dsp:cNvPr id="0" name=""/>
        <dsp:cNvSpPr/>
      </dsp:nvSpPr>
      <dsp:spPr>
        <a:xfrm>
          <a:off x="1223607" y="2977635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David López L.</a:t>
          </a:r>
          <a:endParaRPr lang="en-US" sz="1300" kern="1200" dirty="0"/>
        </a:p>
      </dsp:txBody>
      <dsp:txXfrm>
        <a:off x="1223607" y="2977635"/>
        <a:ext cx="1172841" cy="224905"/>
      </dsp:txXfrm>
    </dsp:sp>
    <dsp:sp modelId="{C5E03246-0A56-4BD6-961B-D8E4164F3AD2}">
      <dsp:nvSpPr>
        <dsp:cNvPr id="0" name=""/>
        <dsp:cNvSpPr/>
      </dsp:nvSpPr>
      <dsp:spPr>
        <a:xfrm>
          <a:off x="88805" y="3517408"/>
          <a:ext cx="1303157" cy="674717"/>
        </a:xfrm>
        <a:prstGeom prst="rect">
          <a:avLst/>
        </a:prstGeom>
        <a:solidFill>
          <a:schemeClr val="accent4">
            <a:hueOff val="-637824"/>
            <a:satOff val="3843"/>
            <a:lumOff val="30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 de Plantel</a:t>
          </a:r>
          <a:endParaRPr lang="en-US" sz="1700" kern="1200" dirty="0"/>
        </a:p>
      </dsp:txBody>
      <dsp:txXfrm>
        <a:off x="88805" y="3517408"/>
        <a:ext cx="1303157" cy="674717"/>
      </dsp:txXfrm>
    </dsp:sp>
    <dsp:sp modelId="{10CE4133-C241-4C49-BD32-EB41A04744A3}">
      <dsp:nvSpPr>
        <dsp:cNvPr id="0" name=""/>
        <dsp:cNvSpPr/>
      </dsp:nvSpPr>
      <dsp:spPr>
        <a:xfrm>
          <a:off x="349437" y="4042188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637824"/>
              <a:satOff val="3843"/>
              <a:lumOff val="3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Baltazar Carrasco</a:t>
          </a:r>
          <a:endParaRPr lang="en-US" sz="1100" kern="1200" dirty="0"/>
        </a:p>
      </dsp:txBody>
      <dsp:txXfrm>
        <a:off x="349437" y="4042188"/>
        <a:ext cx="1172841" cy="224905"/>
      </dsp:txXfrm>
    </dsp:sp>
    <dsp:sp modelId="{08020B5C-9B44-4F7B-AF5A-CE9AB32A3BF5}">
      <dsp:nvSpPr>
        <dsp:cNvPr id="0" name=""/>
        <dsp:cNvSpPr/>
      </dsp:nvSpPr>
      <dsp:spPr>
        <a:xfrm>
          <a:off x="1837146" y="3517408"/>
          <a:ext cx="1303157" cy="674717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 de Plantel</a:t>
          </a:r>
          <a:endParaRPr lang="en-US" sz="1700" kern="1200" dirty="0"/>
        </a:p>
      </dsp:txBody>
      <dsp:txXfrm>
        <a:off x="1837146" y="3517408"/>
        <a:ext cx="1303157" cy="674717"/>
      </dsp:txXfrm>
    </dsp:sp>
    <dsp:sp modelId="{F0C484CB-C53C-4713-9664-F274AE507049}">
      <dsp:nvSpPr>
        <dsp:cNvPr id="0" name=""/>
        <dsp:cNvSpPr/>
      </dsp:nvSpPr>
      <dsp:spPr>
        <a:xfrm>
          <a:off x="2097778" y="4042188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Gabriela Gallegos</a:t>
          </a:r>
          <a:endParaRPr lang="en-US" sz="1100" kern="1200" dirty="0"/>
        </a:p>
      </dsp:txBody>
      <dsp:txXfrm>
        <a:off x="2097778" y="4042188"/>
        <a:ext cx="1172841" cy="224905"/>
      </dsp:txXfrm>
    </dsp:sp>
    <dsp:sp modelId="{FA311E30-BB70-4DE5-BA08-2F2A52AB5ED8}">
      <dsp:nvSpPr>
        <dsp:cNvPr id="0" name=""/>
        <dsp:cNvSpPr/>
      </dsp:nvSpPr>
      <dsp:spPr>
        <a:xfrm>
          <a:off x="4459657" y="2452855"/>
          <a:ext cx="1303157" cy="674717"/>
        </a:xfrm>
        <a:prstGeom prst="rect">
          <a:avLst/>
        </a:prstGeom>
        <a:solidFill>
          <a:srgbClr val="BD9B53"/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Jefe de Capacitación</a:t>
          </a:r>
          <a:endParaRPr lang="en-US" sz="1700" kern="1200" dirty="0"/>
        </a:p>
      </dsp:txBody>
      <dsp:txXfrm>
        <a:off x="4459657" y="2452855"/>
        <a:ext cx="1303157" cy="674717"/>
      </dsp:txXfrm>
    </dsp:sp>
    <dsp:sp modelId="{FC6A82DA-65E6-4B95-8307-3243D79DA7A3}">
      <dsp:nvSpPr>
        <dsp:cNvPr id="0" name=""/>
        <dsp:cNvSpPr/>
      </dsp:nvSpPr>
      <dsp:spPr>
        <a:xfrm>
          <a:off x="4720289" y="2977635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VACANTE</a:t>
          </a:r>
          <a:endParaRPr lang="en-US" sz="1500" kern="1200" dirty="0"/>
        </a:p>
      </dsp:txBody>
      <dsp:txXfrm>
        <a:off x="4720289" y="2977635"/>
        <a:ext cx="1172841" cy="224905"/>
      </dsp:txXfrm>
    </dsp:sp>
    <dsp:sp modelId="{F38FE247-1AFE-4677-859C-A1F33B4BFCDF}">
      <dsp:nvSpPr>
        <dsp:cNvPr id="0" name=""/>
        <dsp:cNvSpPr/>
      </dsp:nvSpPr>
      <dsp:spPr>
        <a:xfrm>
          <a:off x="3585487" y="3517408"/>
          <a:ext cx="1303157" cy="674717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 de Plantel</a:t>
          </a:r>
          <a:endParaRPr lang="en-US" sz="1700" kern="1200" dirty="0"/>
        </a:p>
      </dsp:txBody>
      <dsp:txXfrm>
        <a:off x="3585487" y="3517408"/>
        <a:ext cx="1303157" cy="674717"/>
      </dsp:txXfrm>
    </dsp:sp>
    <dsp:sp modelId="{316C9E79-3096-43BC-BFD8-63B21A214A03}">
      <dsp:nvSpPr>
        <dsp:cNvPr id="0" name=""/>
        <dsp:cNvSpPr/>
      </dsp:nvSpPr>
      <dsp:spPr>
        <a:xfrm>
          <a:off x="3846118" y="4042188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Ignacio Hernández</a:t>
          </a:r>
          <a:endParaRPr lang="en-US" sz="1000" kern="1200" dirty="0"/>
        </a:p>
      </dsp:txBody>
      <dsp:txXfrm>
        <a:off x="3846118" y="4042188"/>
        <a:ext cx="1172841" cy="224905"/>
      </dsp:txXfrm>
    </dsp:sp>
    <dsp:sp modelId="{96B78242-82FA-4D0B-985E-E80BBDF89331}">
      <dsp:nvSpPr>
        <dsp:cNvPr id="0" name=""/>
        <dsp:cNvSpPr/>
      </dsp:nvSpPr>
      <dsp:spPr>
        <a:xfrm>
          <a:off x="5333828" y="3517408"/>
          <a:ext cx="1303157" cy="674717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 de Plantel</a:t>
          </a:r>
          <a:endParaRPr lang="en-US" sz="1700" kern="1200" dirty="0"/>
        </a:p>
      </dsp:txBody>
      <dsp:txXfrm>
        <a:off x="5333828" y="3517408"/>
        <a:ext cx="1303157" cy="674717"/>
      </dsp:txXfrm>
    </dsp:sp>
    <dsp:sp modelId="{603E5E51-49D1-4E82-B7A6-53A5C189F1AC}">
      <dsp:nvSpPr>
        <dsp:cNvPr id="0" name=""/>
        <dsp:cNvSpPr/>
      </dsp:nvSpPr>
      <dsp:spPr>
        <a:xfrm>
          <a:off x="5594459" y="4042188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Amador </a:t>
          </a:r>
          <a:r>
            <a:rPr lang="es-MX" sz="1100" kern="1200" dirty="0" err="1" smtClean="0"/>
            <a:t>Nevárez</a:t>
          </a:r>
          <a:endParaRPr lang="en-US" sz="1100" kern="1200" dirty="0"/>
        </a:p>
      </dsp:txBody>
      <dsp:txXfrm>
        <a:off x="5594459" y="4042188"/>
        <a:ext cx="1172841" cy="224905"/>
      </dsp:txXfrm>
    </dsp:sp>
    <dsp:sp modelId="{D4B8AA2A-6968-4E03-9B52-EC19C68C807B}">
      <dsp:nvSpPr>
        <dsp:cNvPr id="0" name=""/>
        <dsp:cNvSpPr/>
      </dsp:nvSpPr>
      <dsp:spPr>
        <a:xfrm>
          <a:off x="7082169" y="2452855"/>
          <a:ext cx="1303157" cy="674717"/>
        </a:xfrm>
        <a:prstGeom prst="rect">
          <a:avLst/>
        </a:prstGeom>
        <a:solidFill>
          <a:srgbClr val="BD9B53"/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Jefe de Vinculación</a:t>
          </a:r>
          <a:endParaRPr lang="en-US" sz="1700" kern="1200" dirty="0"/>
        </a:p>
      </dsp:txBody>
      <dsp:txXfrm>
        <a:off x="7082169" y="2452855"/>
        <a:ext cx="1303157" cy="674717"/>
      </dsp:txXfrm>
    </dsp:sp>
    <dsp:sp modelId="{BF418183-98AB-4B05-83FA-F877EE092223}">
      <dsp:nvSpPr>
        <dsp:cNvPr id="0" name=""/>
        <dsp:cNvSpPr/>
      </dsp:nvSpPr>
      <dsp:spPr>
        <a:xfrm>
          <a:off x="7342800" y="2977635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VACANTE</a:t>
          </a:r>
          <a:endParaRPr lang="en-US" sz="1500" kern="1200" dirty="0"/>
        </a:p>
      </dsp:txBody>
      <dsp:txXfrm>
        <a:off x="7342800" y="2977635"/>
        <a:ext cx="1172841" cy="224905"/>
      </dsp:txXfrm>
    </dsp:sp>
    <dsp:sp modelId="{5E31672F-84ED-41EF-8E7A-C7738791F40B}">
      <dsp:nvSpPr>
        <dsp:cNvPr id="0" name=""/>
        <dsp:cNvSpPr/>
      </dsp:nvSpPr>
      <dsp:spPr>
        <a:xfrm>
          <a:off x="7082169" y="3517408"/>
          <a:ext cx="1303157" cy="674717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9521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Auxiliar de Plantel</a:t>
          </a:r>
          <a:endParaRPr lang="en-US" sz="1700" kern="1200" dirty="0"/>
        </a:p>
      </dsp:txBody>
      <dsp:txXfrm>
        <a:off x="7082169" y="3517408"/>
        <a:ext cx="1303157" cy="674717"/>
      </dsp:txXfrm>
    </dsp:sp>
    <dsp:sp modelId="{4BDBE431-D448-458F-A9DD-2F94A82BB866}">
      <dsp:nvSpPr>
        <dsp:cNvPr id="0" name=""/>
        <dsp:cNvSpPr/>
      </dsp:nvSpPr>
      <dsp:spPr>
        <a:xfrm>
          <a:off x="7342800" y="4042188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Benito </a:t>
          </a:r>
          <a:r>
            <a:rPr lang="es-MX" sz="1300" kern="1200" dirty="0" err="1" smtClean="0"/>
            <a:t>Venzor</a:t>
          </a:r>
          <a:endParaRPr lang="en-US" sz="1300" kern="1200" dirty="0"/>
        </a:p>
      </dsp:txBody>
      <dsp:txXfrm>
        <a:off x="7342800" y="4042188"/>
        <a:ext cx="1172841" cy="224905"/>
      </dsp:txXfrm>
    </dsp:sp>
    <dsp:sp modelId="{666B5933-00E9-4244-8EC5-F6EA728990A3}">
      <dsp:nvSpPr>
        <dsp:cNvPr id="0" name=""/>
        <dsp:cNvSpPr/>
      </dsp:nvSpPr>
      <dsp:spPr>
        <a:xfrm>
          <a:off x="3091942" y="1287412"/>
          <a:ext cx="1416075" cy="8505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9521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Secretaria de Apoyo</a:t>
          </a:r>
          <a:endParaRPr lang="en-US" sz="1800" kern="1200" dirty="0"/>
        </a:p>
      </dsp:txBody>
      <dsp:txXfrm>
        <a:off x="3091942" y="1287412"/>
        <a:ext cx="1416075" cy="850575"/>
      </dsp:txXfrm>
    </dsp:sp>
    <dsp:sp modelId="{4D2208D3-7381-4FE9-A3CF-7BF1C0EC2998}">
      <dsp:nvSpPr>
        <dsp:cNvPr id="0" name=""/>
        <dsp:cNvSpPr/>
      </dsp:nvSpPr>
      <dsp:spPr>
        <a:xfrm>
          <a:off x="3435246" y="2002223"/>
          <a:ext cx="1172841" cy="224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Viridiana Pérez</a:t>
          </a:r>
          <a:endParaRPr lang="en-US" sz="1200" kern="1200" dirty="0"/>
        </a:p>
      </dsp:txBody>
      <dsp:txXfrm>
        <a:off x="3435246" y="2002223"/>
        <a:ext cx="1172841" cy="22490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9CCC5-2B73-417B-933F-AAAFA145D014}">
      <dsp:nvSpPr>
        <dsp:cNvPr id="0" name=""/>
        <dsp:cNvSpPr/>
      </dsp:nvSpPr>
      <dsp:spPr>
        <a:xfrm>
          <a:off x="2408096" y="1184384"/>
          <a:ext cx="91440" cy="6838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3848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CB774433-4DCC-4FFC-90F0-2D6E9B235184}">
      <dsp:nvSpPr>
        <dsp:cNvPr id="0" name=""/>
        <dsp:cNvSpPr/>
      </dsp:nvSpPr>
      <dsp:spPr>
        <a:xfrm>
          <a:off x="1310821" y="800"/>
          <a:ext cx="2285989" cy="1183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7017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Jefe de Acción Móvil</a:t>
          </a:r>
          <a:endParaRPr lang="en-US" sz="2800" kern="1200" dirty="0"/>
        </a:p>
      </dsp:txBody>
      <dsp:txXfrm>
        <a:off x="1310821" y="800"/>
        <a:ext cx="2285989" cy="1183584"/>
      </dsp:txXfrm>
    </dsp:sp>
    <dsp:sp modelId="{DAE8BB46-30C3-42E8-8CC5-E6807C56567B}">
      <dsp:nvSpPr>
        <dsp:cNvPr id="0" name=""/>
        <dsp:cNvSpPr/>
      </dsp:nvSpPr>
      <dsp:spPr>
        <a:xfrm>
          <a:off x="1768019" y="921366"/>
          <a:ext cx="2057390" cy="394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Karina</a:t>
          </a:r>
          <a:r>
            <a:rPr lang="es-MX" sz="2500" kern="1200" baseline="0" dirty="0" smtClean="0"/>
            <a:t> Carlos</a:t>
          </a:r>
          <a:endParaRPr lang="en-US" sz="2500" kern="1200" dirty="0"/>
        </a:p>
      </dsp:txBody>
      <dsp:txXfrm>
        <a:off x="1768019" y="921366"/>
        <a:ext cx="2057390" cy="394528"/>
      </dsp:txXfrm>
    </dsp:sp>
    <dsp:sp modelId="{0DB63255-2CCC-4AB2-B2B6-71B267E812F9}">
      <dsp:nvSpPr>
        <dsp:cNvPr id="0" name=""/>
        <dsp:cNvSpPr/>
      </dsp:nvSpPr>
      <dsp:spPr>
        <a:xfrm>
          <a:off x="1310821" y="1868233"/>
          <a:ext cx="2285989" cy="11835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7017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Auxiliar de Acción Móvil</a:t>
          </a:r>
          <a:endParaRPr lang="en-US" kern="1200" dirty="0"/>
        </a:p>
      </dsp:txBody>
      <dsp:txXfrm>
        <a:off x="1310821" y="1868233"/>
        <a:ext cx="2285989" cy="1183584"/>
      </dsp:txXfrm>
    </dsp:sp>
    <dsp:sp modelId="{362D0F23-1396-41A5-9419-07F56D236CA7}">
      <dsp:nvSpPr>
        <dsp:cNvPr id="0" name=""/>
        <dsp:cNvSpPr/>
      </dsp:nvSpPr>
      <dsp:spPr>
        <a:xfrm>
          <a:off x="1768019" y="2788799"/>
          <a:ext cx="2057390" cy="3945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Norma Moreno</a:t>
          </a:r>
          <a:endParaRPr lang="en-US" sz="2200" kern="1200" dirty="0"/>
        </a:p>
      </dsp:txBody>
      <dsp:txXfrm>
        <a:off x="1768019" y="2788799"/>
        <a:ext cx="2057390" cy="39452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2CD09-E2CD-4DDC-ADC8-DD3BD406C3CA}">
      <dsp:nvSpPr>
        <dsp:cNvPr id="0" name=""/>
        <dsp:cNvSpPr/>
      </dsp:nvSpPr>
      <dsp:spPr>
        <a:xfrm>
          <a:off x="4178335" y="1101459"/>
          <a:ext cx="362597" cy="1184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85"/>
              </a:lnTo>
              <a:lnTo>
                <a:pt x="362597" y="1184585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C96B8-5990-46F0-BC6F-4802B0DAF3E3}">
      <dsp:nvSpPr>
        <dsp:cNvPr id="0" name=""/>
        <dsp:cNvSpPr/>
      </dsp:nvSpPr>
      <dsp:spPr>
        <a:xfrm>
          <a:off x="3815737" y="1101459"/>
          <a:ext cx="362597" cy="1184585"/>
        </a:xfrm>
        <a:custGeom>
          <a:avLst/>
          <a:gdLst/>
          <a:ahLst/>
          <a:cxnLst/>
          <a:rect l="0" t="0" r="0" b="0"/>
          <a:pathLst>
            <a:path>
              <a:moveTo>
                <a:pt x="362597" y="0"/>
              </a:moveTo>
              <a:lnTo>
                <a:pt x="362597" y="1184585"/>
              </a:lnTo>
              <a:lnTo>
                <a:pt x="0" y="1184585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4C8E0-1AA6-474B-A2A7-8360BCB85779}">
      <dsp:nvSpPr>
        <dsp:cNvPr id="0" name=""/>
        <dsp:cNvSpPr/>
      </dsp:nvSpPr>
      <dsp:spPr>
        <a:xfrm>
          <a:off x="4178335" y="1101459"/>
          <a:ext cx="2848010" cy="236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2714"/>
              </a:lnTo>
              <a:lnTo>
                <a:pt x="2848010" y="2112714"/>
              </a:lnTo>
              <a:lnTo>
                <a:pt x="284801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D01C9-6B2B-41DE-AFEE-9E412445855F}">
      <dsp:nvSpPr>
        <dsp:cNvPr id="0" name=""/>
        <dsp:cNvSpPr/>
      </dsp:nvSpPr>
      <dsp:spPr>
        <a:xfrm>
          <a:off x="4132615" y="1101459"/>
          <a:ext cx="91440" cy="2369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07762-2511-4462-A1D4-5EA539BBA056}">
      <dsp:nvSpPr>
        <dsp:cNvPr id="0" name=""/>
        <dsp:cNvSpPr/>
      </dsp:nvSpPr>
      <dsp:spPr>
        <a:xfrm>
          <a:off x="1330324" y="1101459"/>
          <a:ext cx="2848010" cy="2369170"/>
        </a:xfrm>
        <a:custGeom>
          <a:avLst/>
          <a:gdLst/>
          <a:ahLst/>
          <a:cxnLst/>
          <a:rect l="0" t="0" r="0" b="0"/>
          <a:pathLst>
            <a:path>
              <a:moveTo>
                <a:pt x="2848010" y="0"/>
              </a:moveTo>
              <a:lnTo>
                <a:pt x="2848010" y="2112714"/>
              </a:lnTo>
              <a:lnTo>
                <a:pt x="0" y="2112714"/>
              </a:lnTo>
              <a:lnTo>
                <a:pt x="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44140-D0FD-434D-963F-FC2CB6215E0C}">
      <dsp:nvSpPr>
        <dsp:cNvPr id="0" name=""/>
        <dsp:cNvSpPr/>
      </dsp:nvSpPr>
      <dsp:spPr>
        <a:xfrm>
          <a:off x="3116927" y="2359"/>
          <a:ext cx="2122815" cy="10990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Jefe de Acción Móvil</a:t>
          </a:r>
          <a:endParaRPr lang="en-US" sz="2800" kern="1200" dirty="0"/>
        </a:p>
      </dsp:txBody>
      <dsp:txXfrm>
        <a:off x="3116927" y="2359"/>
        <a:ext cx="2122815" cy="1099099"/>
      </dsp:txXfrm>
    </dsp:sp>
    <dsp:sp modelId="{9953B9A1-F553-43DA-A5F5-2E4194D3D1DE}">
      <dsp:nvSpPr>
        <dsp:cNvPr id="0" name=""/>
        <dsp:cNvSpPr/>
      </dsp:nvSpPr>
      <dsp:spPr>
        <a:xfrm>
          <a:off x="3541490" y="85721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Luis </a:t>
          </a:r>
          <a:r>
            <a:rPr lang="es-MX" sz="1800" kern="1200" dirty="0" err="1" smtClean="0"/>
            <a:t>Saenz</a:t>
          </a:r>
          <a:r>
            <a:rPr lang="es-MX" sz="1800" kern="1200" dirty="0" smtClean="0"/>
            <a:t> </a:t>
          </a:r>
          <a:r>
            <a:rPr lang="es-MX" sz="1800" kern="1200" dirty="0" err="1" smtClean="0"/>
            <a:t>Brena</a:t>
          </a:r>
          <a:endParaRPr lang="en-US" sz="1800" kern="1200" dirty="0"/>
        </a:p>
      </dsp:txBody>
      <dsp:txXfrm>
        <a:off x="3541490" y="857215"/>
        <a:ext cx="1910534" cy="366366"/>
      </dsp:txXfrm>
    </dsp:sp>
    <dsp:sp modelId="{D73C3743-7F23-4F10-A4E7-5B62440C0341}">
      <dsp:nvSpPr>
        <dsp:cNvPr id="0" name=""/>
        <dsp:cNvSpPr/>
      </dsp:nvSpPr>
      <dsp:spPr>
        <a:xfrm>
          <a:off x="268916" y="3470630"/>
          <a:ext cx="2122815" cy="10990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Auxiliar de Acción Móvil</a:t>
          </a:r>
          <a:endParaRPr lang="en-US" sz="2800" kern="1200" dirty="0"/>
        </a:p>
      </dsp:txBody>
      <dsp:txXfrm>
        <a:off x="268916" y="3470630"/>
        <a:ext cx="2122815" cy="1099099"/>
      </dsp:txXfrm>
    </dsp:sp>
    <dsp:sp modelId="{7AC32BFF-37EA-44AA-9BB2-8BA0D2A0A563}">
      <dsp:nvSpPr>
        <dsp:cNvPr id="0" name=""/>
        <dsp:cNvSpPr/>
      </dsp:nvSpPr>
      <dsp:spPr>
        <a:xfrm>
          <a:off x="693479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Jaime Villalobos</a:t>
          </a:r>
          <a:endParaRPr lang="en-US" sz="1900" kern="1200" dirty="0"/>
        </a:p>
      </dsp:txBody>
      <dsp:txXfrm>
        <a:off x="693479" y="4325485"/>
        <a:ext cx="1910534" cy="366366"/>
      </dsp:txXfrm>
    </dsp:sp>
    <dsp:sp modelId="{5415F649-54B2-4DB3-89AD-BB57554E24D9}">
      <dsp:nvSpPr>
        <dsp:cNvPr id="0" name=""/>
        <dsp:cNvSpPr/>
      </dsp:nvSpPr>
      <dsp:spPr>
        <a:xfrm>
          <a:off x="3116927" y="3470630"/>
          <a:ext cx="2122815" cy="1099099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 Auxiliar de Acción Móvil</a:t>
          </a:r>
          <a:endParaRPr lang="en-US" sz="2800" kern="1200" dirty="0"/>
        </a:p>
      </dsp:txBody>
      <dsp:txXfrm>
        <a:off x="3116927" y="3470630"/>
        <a:ext cx="2122815" cy="1099099"/>
      </dsp:txXfrm>
    </dsp:sp>
    <dsp:sp modelId="{9695AD17-C937-4D5F-A0D2-49256CEEBB86}">
      <dsp:nvSpPr>
        <dsp:cNvPr id="0" name=""/>
        <dsp:cNvSpPr/>
      </dsp:nvSpPr>
      <dsp:spPr>
        <a:xfrm>
          <a:off x="3541490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Adolfo </a:t>
          </a:r>
          <a:r>
            <a:rPr lang="es-MX" sz="2200" kern="1200" dirty="0" err="1" smtClean="0"/>
            <a:t>Celorio</a:t>
          </a:r>
          <a:endParaRPr lang="en-US" sz="2200" kern="1200" dirty="0"/>
        </a:p>
      </dsp:txBody>
      <dsp:txXfrm>
        <a:off x="3541490" y="4325485"/>
        <a:ext cx="1910534" cy="366366"/>
      </dsp:txXfrm>
    </dsp:sp>
    <dsp:sp modelId="{8738AA24-E91E-442F-8399-879B88318D8A}">
      <dsp:nvSpPr>
        <dsp:cNvPr id="0" name=""/>
        <dsp:cNvSpPr/>
      </dsp:nvSpPr>
      <dsp:spPr>
        <a:xfrm>
          <a:off x="5964937" y="3470630"/>
          <a:ext cx="2122815" cy="1099099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 Auxiliar de Acción Móvil</a:t>
          </a:r>
          <a:endParaRPr lang="en-US" sz="2800" kern="1200" dirty="0"/>
        </a:p>
      </dsp:txBody>
      <dsp:txXfrm>
        <a:off x="5964937" y="3470630"/>
        <a:ext cx="2122815" cy="1099099"/>
      </dsp:txXfrm>
    </dsp:sp>
    <dsp:sp modelId="{0DA8D270-EC04-48EA-9969-596BFBF87E9B}">
      <dsp:nvSpPr>
        <dsp:cNvPr id="0" name=""/>
        <dsp:cNvSpPr/>
      </dsp:nvSpPr>
      <dsp:spPr>
        <a:xfrm>
          <a:off x="6389501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Marcos Ibarra</a:t>
          </a:r>
          <a:endParaRPr lang="en-US" sz="2200" kern="1200" dirty="0"/>
        </a:p>
      </dsp:txBody>
      <dsp:txXfrm>
        <a:off x="6389501" y="4325485"/>
        <a:ext cx="1910534" cy="366366"/>
      </dsp:txXfrm>
    </dsp:sp>
    <dsp:sp modelId="{B5335175-23E4-46EB-B5D6-ED293C681891}">
      <dsp:nvSpPr>
        <dsp:cNvPr id="0" name=""/>
        <dsp:cNvSpPr/>
      </dsp:nvSpPr>
      <dsp:spPr>
        <a:xfrm>
          <a:off x="1692922" y="1736494"/>
          <a:ext cx="2122815" cy="10990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Secretaria</a:t>
          </a:r>
          <a:endParaRPr lang="en-US" sz="2800" kern="1200" dirty="0"/>
        </a:p>
      </dsp:txBody>
      <dsp:txXfrm>
        <a:off x="1692922" y="1736494"/>
        <a:ext cx="2122815" cy="1099099"/>
      </dsp:txXfrm>
    </dsp:sp>
    <dsp:sp modelId="{5E20B5B8-6DF1-4BC5-A1B6-8B6AABB2947D}">
      <dsp:nvSpPr>
        <dsp:cNvPr id="0" name=""/>
        <dsp:cNvSpPr/>
      </dsp:nvSpPr>
      <dsp:spPr>
        <a:xfrm>
          <a:off x="2117485" y="2591350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Anabel Terrazas</a:t>
          </a:r>
          <a:endParaRPr lang="en-US" sz="1900" kern="1200" dirty="0"/>
        </a:p>
      </dsp:txBody>
      <dsp:txXfrm>
        <a:off x="2117485" y="2591350"/>
        <a:ext cx="1910534" cy="366366"/>
      </dsp:txXfrm>
    </dsp:sp>
    <dsp:sp modelId="{81D97D44-A527-4D59-A555-14B202CF5DBE}">
      <dsp:nvSpPr>
        <dsp:cNvPr id="0" name=""/>
        <dsp:cNvSpPr/>
      </dsp:nvSpPr>
      <dsp:spPr>
        <a:xfrm>
          <a:off x="4540932" y="1736494"/>
          <a:ext cx="2122815" cy="10990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Secretaria</a:t>
          </a:r>
          <a:endParaRPr lang="en-US" sz="2800" kern="1200" dirty="0"/>
        </a:p>
      </dsp:txBody>
      <dsp:txXfrm>
        <a:off x="4540932" y="1736494"/>
        <a:ext cx="2122815" cy="1099099"/>
      </dsp:txXfrm>
    </dsp:sp>
    <dsp:sp modelId="{094979AD-C325-4C65-84D6-4AE015752490}">
      <dsp:nvSpPr>
        <dsp:cNvPr id="0" name=""/>
        <dsp:cNvSpPr/>
      </dsp:nvSpPr>
      <dsp:spPr>
        <a:xfrm>
          <a:off x="4965495" y="2591350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Mireya Serano</a:t>
          </a:r>
          <a:endParaRPr lang="en-US" sz="2100" kern="1200" dirty="0"/>
        </a:p>
      </dsp:txBody>
      <dsp:txXfrm>
        <a:off x="4965495" y="2591350"/>
        <a:ext cx="1910534" cy="36636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2CD09-E2CD-4DDC-ADC8-DD3BD406C3CA}">
      <dsp:nvSpPr>
        <dsp:cNvPr id="0" name=""/>
        <dsp:cNvSpPr/>
      </dsp:nvSpPr>
      <dsp:spPr>
        <a:xfrm>
          <a:off x="4178335" y="1101459"/>
          <a:ext cx="362597" cy="1184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85"/>
              </a:lnTo>
              <a:lnTo>
                <a:pt x="362597" y="1184585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C96B8-5990-46F0-BC6F-4802B0DAF3E3}">
      <dsp:nvSpPr>
        <dsp:cNvPr id="0" name=""/>
        <dsp:cNvSpPr/>
      </dsp:nvSpPr>
      <dsp:spPr>
        <a:xfrm>
          <a:off x="3815737" y="1101459"/>
          <a:ext cx="362597" cy="1184585"/>
        </a:xfrm>
        <a:custGeom>
          <a:avLst/>
          <a:gdLst/>
          <a:ahLst/>
          <a:cxnLst/>
          <a:rect l="0" t="0" r="0" b="0"/>
          <a:pathLst>
            <a:path>
              <a:moveTo>
                <a:pt x="362597" y="0"/>
              </a:moveTo>
              <a:lnTo>
                <a:pt x="362597" y="1184585"/>
              </a:lnTo>
              <a:lnTo>
                <a:pt x="0" y="1184585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4C8E0-1AA6-474B-A2A7-8360BCB85779}">
      <dsp:nvSpPr>
        <dsp:cNvPr id="0" name=""/>
        <dsp:cNvSpPr/>
      </dsp:nvSpPr>
      <dsp:spPr>
        <a:xfrm>
          <a:off x="4178335" y="1101459"/>
          <a:ext cx="2848010" cy="236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2714"/>
              </a:lnTo>
              <a:lnTo>
                <a:pt x="2848010" y="2112714"/>
              </a:lnTo>
              <a:lnTo>
                <a:pt x="284801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D01C9-6B2B-41DE-AFEE-9E412445855F}">
      <dsp:nvSpPr>
        <dsp:cNvPr id="0" name=""/>
        <dsp:cNvSpPr/>
      </dsp:nvSpPr>
      <dsp:spPr>
        <a:xfrm>
          <a:off x="4132615" y="1101459"/>
          <a:ext cx="91440" cy="2369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07762-2511-4462-A1D4-5EA539BBA056}">
      <dsp:nvSpPr>
        <dsp:cNvPr id="0" name=""/>
        <dsp:cNvSpPr/>
      </dsp:nvSpPr>
      <dsp:spPr>
        <a:xfrm>
          <a:off x="1330324" y="1101459"/>
          <a:ext cx="2848010" cy="2369170"/>
        </a:xfrm>
        <a:custGeom>
          <a:avLst/>
          <a:gdLst/>
          <a:ahLst/>
          <a:cxnLst/>
          <a:rect l="0" t="0" r="0" b="0"/>
          <a:pathLst>
            <a:path>
              <a:moveTo>
                <a:pt x="2848010" y="0"/>
              </a:moveTo>
              <a:lnTo>
                <a:pt x="2848010" y="2112714"/>
              </a:lnTo>
              <a:lnTo>
                <a:pt x="0" y="2112714"/>
              </a:lnTo>
              <a:lnTo>
                <a:pt x="0" y="236917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44140-D0FD-434D-963F-FC2CB6215E0C}">
      <dsp:nvSpPr>
        <dsp:cNvPr id="0" name=""/>
        <dsp:cNvSpPr/>
      </dsp:nvSpPr>
      <dsp:spPr>
        <a:xfrm>
          <a:off x="3116927" y="2359"/>
          <a:ext cx="2122815" cy="10990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Jefe de Acción Móvil</a:t>
          </a:r>
          <a:endParaRPr lang="en-US" sz="2800" kern="1200" dirty="0"/>
        </a:p>
      </dsp:txBody>
      <dsp:txXfrm>
        <a:off x="3116927" y="2359"/>
        <a:ext cx="2122815" cy="1099099"/>
      </dsp:txXfrm>
    </dsp:sp>
    <dsp:sp modelId="{9953B9A1-F553-43DA-A5F5-2E4194D3D1DE}">
      <dsp:nvSpPr>
        <dsp:cNvPr id="0" name=""/>
        <dsp:cNvSpPr/>
      </dsp:nvSpPr>
      <dsp:spPr>
        <a:xfrm>
          <a:off x="3541490" y="85721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Fernando Treviño</a:t>
          </a:r>
          <a:endParaRPr lang="en-US" sz="1700" kern="1200" dirty="0"/>
        </a:p>
      </dsp:txBody>
      <dsp:txXfrm>
        <a:off x="3541490" y="857215"/>
        <a:ext cx="1910534" cy="366366"/>
      </dsp:txXfrm>
    </dsp:sp>
    <dsp:sp modelId="{D73C3743-7F23-4F10-A4E7-5B62440C0341}">
      <dsp:nvSpPr>
        <dsp:cNvPr id="0" name=""/>
        <dsp:cNvSpPr/>
      </dsp:nvSpPr>
      <dsp:spPr>
        <a:xfrm>
          <a:off x="268916" y="3470630"/>
          <a:ext cx="2122815" cy="10990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Auxiliar de Acción Móvil</a:t>
          </a:r>
          <a:endParaRPr lang="en-US" sz="2800" kern="1200" dirty="0"/>
        </a:p>
      </dsp:txBody>
      <dsp:txXfrm>
        <a:off x="268916" y="3470630"/>
        <a:ext cx="2122815" cy="1099099"/>
      </dsp:txXfrm>
    </dsp:sp>
    <dsp:sp modelId="{7AC32BFF-37EA-44AA-9BB2-8BA0D2A0A563}">
      <dsp:nvSpPr>
        <dsp:cNvPr id="0" name=""/>
        <dsp:cNvSpPr/>
      </dsp:nvSpPr>
      <dsp:spPr>
        <a:xfrm>
          <a:off x="693479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Alberto Grajales</a:t>
          </a:r>
          <a:endParaRPr lang="en-US" sz="1900" kern="1200" dirty="0"/>
        </a:p>
      </dsp:txBody>
      <dsp:txXfrm>
        <a:off x="693479" y="4325485"/>
        <a:ext cx="1910534" cy="366366"/>
      </dsp:txXfrm>
    </dsp:sp>
    <dsp:sp modelId="{5415F649-54B2-4DB3-89AD-BB57554E24D9}">
      <dsp:nvSpPr>
        <dsp:cNvPr id="0" name=""/>
        <dsp:cNvSpPr/>
      </dsp:nvSpPr>
      <dsp:spPr>
        <a:xfrm>
          <a:off x="3116927" y="3470630"/>
          <a:ext cx="2122815" cy="1099099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 Auxiliar de Acción Móvil</a:t>
          </a:r>
          <a:endParaRPr lang="en-US" sz="2800" kern="1200" dirty="0"/>
        </a:p>
      </dsp:txBody>
      <dsp:txXfrm>
        <a:off x="3116927" y="3470630"/>
        <a:ext cx="2122815" cy="1099099"/>
      </dsp:txXfrm>
    </dsp:sp>
    <dsp:sp modelId="{9695AD17-C937-4D5F-A0D2-49256CEEBB86}">
      <dsp:nvSpPr>
        <dsp:cNvPr id="0" name=""/>
        <dsp:cNvSpPr/>
      </dsp:nvSpPr>
      <dsp:spPr>
        <a:xfrm>
          <a:off x="3541490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Fabiola Ceja</a:t>
          </a:r>
          <a:endParaRPr lang="en-US" sz="2000" kern="1200" dirty="0"/>
        </a:p>
      </dsp:txBody>
      <dsp:txXfrm>
        <a:off x="3541490" y="4325485"/>
        <a:ext cx="1910534" cy="366366"/>
      </dsp:txXfrm>
    </dsp:sp>
    <dsp:sp modelId="{8738AA24-E91E-442F-8399-879B88318D8A}">
      <dsp:nvSpPr>
        <dsp:cNvPr id="0" name=""/>
        <dsp:cNvSpPr/>
      </dsp:nvSpPr>
      <dsp:spPr>
        <a:xfrm>
          <a:off x="5964937" y="3470630"/>
          <a:ext cx="2122815" cy="1099099"/>
        </a:xfrm>
        <a:prstGeom prst="rect">
          <a:avLst/>
        </a:prstGeom>
        <a:solidFill>
          <a:schemeClr val="accent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 Auxiliar de Acción Móvil</a:t>
          </a:r>
          <a:endParaRPr lang="en-US" sz="2800" kern="1200" dirty="0"/>
        </a:p>
      </dsp:txBody>
      <dsp:txXfrm>
        <a:off x="5964937" y="3470630"/>
        <a:ext cx="2122815" cy="1099099"/>
      </dsp:txXfrm>
    </dsp:sp>
    <dsp:sp modelId="{0DA8D270-EC04-48EA-9969-596BFBF87E9B}">
      <dsp:nvSpPr>
        <dsp:cNvPr id="0" name=""/>
        <dsp:cNvSpPr/>
      </dsp:nvSpPr>
      <dsp:spPr>
        <a:xfrm>
          <a:off x="6389501" y="4325485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Lidia Lozoya</a:t>
          </a:r>
          <a:endParaRPr lang="en-US" sz="2000" kern="1200" dirty="0"/>
        </a:p>
      </dsp:txBody>
      <dsp:txXfrm>
        <a:off x="6389501" y="4325485"/>
        <a:ext cx="1910534" cy="366366"/>
      </dsp:txXfrm>
    </dsp:sp>
    <dsp:sp modelId="{B5335175-23E4-46EB-B5D6-ED293C681891}">
      <dsp:nvSpPr>
        <dsp:cNvPr id="0" name=""/>
        <dsp:cNvSpPr/>
      </dsp:nvSpPr>
      <dsp:spPr>
        <a:xfrm>
          <a:off x="1692922" y="1736494"/>
          <a:ext cx="2122815" cy="10990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Secretaria</a:t>
          </a:r>
          <a:endParaRPr lang="en-US" sz="2800" kern="1200" dirty="0"/>
        </a:p>
      </dsp:txBody>
      <dsp:txXfrm>
        <a:off x="1692922" y="1736494"/>
        <a:ext cx="2122815" cy="1099099"/>
      </dsp:txXfrm>
    </dsp:sp>
    <dsp:sp modelId="{5E20B5B8-6DF1-4BC5-A1B6-8B6AABB2947D}">
      <dsp:nvSpPr>
        <dsp:cNvPr id="0" name=""/>
        <dsp:cNvSpPr/>
      </dsp:nvSpPr>
      <dsp:spPr>
        <a:xfrm>
          <a:off x="2117485" y="2591350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Susana Estrada</a:t>
          </a:r>
          <a:endParaRPr lang="en-US" sz="2000" kern="1200" dirty="0"/>
        </a:p>
      </dsp:txBody>
      <dsp:txXfrm>
        <a:off x="2117485" y="2591350"/>
        <a:ext cx="1910534" cy="366366"/>
      </dsp:txXfrm>
    </dsp:sp>
    <dsp:sp modelId="{81D97D44-A527-4D59-A555-14B202CF5DBE}">
      <dsp:nvSpPr>
        <dsp:cNvPr id="0" name=""/>
        <dsp:cNvSpPr/>
      </dsp:nvSpPr>
      <dsp:spPr>
        <a:xfrm>
          <a:off x="4540932" y="1736494"/>
          <a:ext cx="2122815" cy="10990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5509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Secretaria</a:t>
          </a:r>
          <a:endParaRPr lang="en-US" sz="2800" kern="1200" dirty="0"/>
        </a:p>
      </dsp:txBody>
      <dsp:txXfrm>
        <a:off x="4540932" y="1736494"/>
        <a:ext cx="2122815" cy="1099099"/>
      </dsp:txXfrm>
    </dsp:sp>
    <dsp:sp modelId="{094979AD-C325-4C65-84D6-4AE015752490}">
      <dsp:nvSpPr>
        <dsp:cNvPr id="0" name=""/>
        <dsp:cNvSpPr/>
      </dsp:nvSpPr>
      <dsp:spPr>
        <a:xfrm>
          <a:off x="4965495" y="2591350"/>
          <a:ext cx="1910534" cy="366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VACANTE</a:t>
          </a:r>
          <a:endParaRPr lang="en-US" sz="2500" kern="1200" dirty="0"/>
        </a:p>
      </dsp:txBody>
      <dsp:txXfrm>
        <a:off x="4965495" y="2591350"/>
        <a:ext cx="1910534" cy="366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CD8AA-52CF-4311-A62F-21E0E75B22F7}">
      <dsp:nvSpPr>
        <dsp:cNvPr id="0" name=""/>
        <dsp:cNvSpPr/>
      </dsp:nvSpPr>
      <dsp:spPr>
        <a:xfrm>
          <a:off x="7064033" y="2578888"/>
          <a:ext cx="785960" cy="504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406"/>
              </a:lnTo>
              <a:lnTo>
                <a:pt x="785960" y="342406"/>
              </a:lnTo>
              <a:lnTo>
                <a:pt x="785960" y="504194"/>
              </a:lnTo>
            </a:path>
          </a:pathLst>
        </a:custGeom>
        <a:noFill/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3005B-A4D1-4906-B36C-E4C9CDDBB829}">
      <dsp:nvSpPr>
        <dsp:cNvPr id="0" name=""/>
        <dsp:cNvSpPr/>
      </dsp:nvSpPr>
      <dsp:spPr>
        <a:xfrm>
          <a:off x="6049213" y="2578888"/>
          <a:ext cx="1014820" cy="504194"/>
        </a:xfrm>
        <a:custGeom>
          <a:avLst/>
          <a:gdLst/>
          <a:ahLst/>
          <a:cxnLst/>
          <a:rect l="0" t="0" r="0" b="0"/>
          <a:pathLst>
            <a:path>
              <a:moveTo>
                <a:pt x="1014820" y="0"/>
              </a:moveTo>
              <a:lnTo>
                <a:pt x="1014820" y="342406"/>
              </a:lnTo>
              <a:lnTo>
                <a:pt x="0" y="342406"/>
              </a:lnTo>
              <a:lnTo>
                <a:pt x="0" y="504194"/>
              </a:lnTo>
            </a:path>
          </a:pathLst>
        </a:custGeom>
        <a:noFill/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3BEDB-E47F-41E1-B250-0802D8DDB0F0}">
      <dsp:nvSpPr>
        <dsp:cNvPr id="0" name=""/>
        <dsp:cNvSpPr/>
      </dsp:nvSpPr>
      <dsp:spPr>
        <a:xfrm>
          <a:off x="5616121" y="1613485"/>
          <a:ext cx="1447912" cy="272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38"/>
              </a:lnTo>
              <a:lnTo>
                <a:pt x="1447912" y="110238"/>
              </a:lnTo>
              <a:lnTo>
                <a:pt x="1447912" y="27202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75EBDB7A-C921-40C6-B187-4150644A65B1}">
      <dsp:nvSpPr>
        <dsp:cNvPr id="0" name=""/>
        <dsp:cNvSpPr/>
      </dsp:nvSpPr>
      <dsp:spPr>
        <a:xfrm>
          <a:off x="3534056" y="2578888"/>
          <a:ext cx="718464" cy="504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406"/>
              </a:lnTo>
              <a:lnTo>
                <a:pt x="718464" y="342406"/>
              </a:lnTo>
              <a:lnTo>
                <a:pt x="718464" y="504194"/>
              </a:lnTo>
            </a:path>
          </a:pathLst>
        </a:custGeom>
        <a:noFill/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FB7CA-2788-4655-BA44-BBB10724B141}">
      <dsp:nvSpPr>
        <dsp:cNvPr id="0" name=""/>
        <dsp:cNvSpPr/>
      </dsp:nvSpPr>
      <dsp:spPr>
        <a:xfrm>
          <a:off x="2455829" y="2578888"/>
          <a:ext cx="1078227" cy="504194"/>
        </a:xfrm>
        <a:custGeom>
          <a:avLst/>
          <a:gdLst/>
          <a:ahLst/>
          <a:cxnLst/>
          <a:rect l="0" t="0" r="0" b="0"/>
          <a:pathLst>
            <a:path>
              <a:moveTo>
                <a:pt x="1078227" y="0"/>
              </a:moveTo>
              <a:lnTo>
                <a:pt x="1078227" y="342406"/>
              </a:lnTo>
              <a:lnTo>
                <a:pt x="0" y="342406"/>
              </a:lnTo>
              <a:lnTo>
                <a:pt x="0" y="504194"/>
              </a:lnTo>
            </a:path>
          </a:pathLst>
        </a:custGeom>
        <a:noFill/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51A59-27DA-4212-9BAF-1B1158B99CF5}">
      <dsp:nvSpPr>
        <dsp:cNvPr id="0" name=""/>
        <dsp:cNvSpPr/>
      </dsp:nvSpPr>
      <dsp:spPr>
        <a:xfrm>
          <a:off x="669598" y="4810964"/>
          <a:ext cx="15240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24006" y="45720"/>
              </a:lnTo>
              <a:lnTo>
                <a:pt x="1524006" y="122121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A7B47-1CFE-4CC0-8696-DB68231FA170}">
      <dsp:nvSpPr>
        <dsp:cNvPr id="0" name=""/>
        <dsp:cNvSpPr/>
      </dsp:nvSpPr>
      <dsp:spPr>
        <a:xfrm>
          <a:off x="669598" y="2578888"/>
          <a:ext cx="2864458" cy="1584419"/>
        </a:xfrm>
        <a:custGeom>
          <a:avLst/>
          <a:gdLst/>
          <a:ahLst/>
          <a:cxnLst/>
          <a:rect l="0" t="0" r="0" b="0"/>
          <a:pathLst>
            <a:path>
              <a:moveTo>
                <a:pt x="2864458" y="0"/>
              </a:moveTo>
              <a:lnTo>
                <a:pt x="2864458" y="1422631"/>
              </a:lnTo>
              <a:lnTo>
                <a:pt x="0" y="1422631"/>
              </a:lnTo>
              <a:lnTo>
                <a:pt x="0" y="158441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347A4-718D-470B-A5E3-3447147D0264}">
      <dsp:nvSpPr>
        <dsp:cNvPr id="0" name=""/>
        <dsp:cNvSpPr/>
      </dsp:nvSpPr>
      <dsp:spPr>
        <a:xfrm>
          <a:off x="3534056" y="1613485"/>
          <a:ext cx="2082064" cy="272026"/>
        </a:xfrm>
        <a:custGeom>
          <a:avLst/>
          <a:gdLst/>
          <a:ahLst/>
          <a:cxnLst/>
          <a:rect l="0" t="0" r="0" b="0"/>
          <a:pathLst>
            <a:path>
              <a:moveTo>
                <a:pt x="2082064" y="0"/>
              </a:moveTo>
              <a:lnTo>
                <a:pt x="2082064" y="110238"/>
              </a:lnTo>
              <a:lnTo>
                <a:pt x="0" y="110238"/>
              </a:lnTo>
              <a:lnTo>
                <a:pt x="0" y="272026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A267C59F-EBBB-48F8-8B6B-9F0AC8B28DF1}">
      <dsp:nvSpPr>
        <dsp:cNvPr id="0" name=""/>
        <dsp:cNvSpPr/>
      </dsp:nvSpPr>
      <dsp:spPr>
        <a:xfrm>
          <a:off x="3793797" y="693376"/>
          <a:ext cx="1822324" cy="226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44"/>
              </a:lnTo>
              <a:lnTo>
                <a:pt x="1822324" y="64944"/>
              </a:lnTo>
              <a:lnTo>
                <a:pt x="1822324" y="226732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6BF24-5795-4A71-82E0-D78ED7B65599}">
      <dsp:nvSpPr>
        <dsp:cNvPr id="0" name=""/>
        <dsp:cNvSpPr/>
      </dsp:nvSpPr>
      <dsp:spPr>
        <a:xfrm>
          <a:off x="2300018" y="693376"/>
          <a:ext cx="1493779" cy="304113"/>
        </a:xfrm>
        <a:custGeom>
          <a:avLst/>
          <a:gdLst/>
          <a:ahLst/>
          <a:cxnLst/>
          <a:rect l="0" t="0" r="0" b="0"/>
          <a:pathLst>
            <a:path>
              <a:moveTo>
                <a:pt x="1493779" y="0"/>
              </a:moveTo>
              <a:lnTo>
                <a:pt x="1493779" y="142325"/>
              </a:lnTo>
              <a:lnTo>
                <a:pt x="0" y="142325"/>
              </a:lnTo>
              <a:lnTo>
                <a:pt x="0" y="304113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20243981-C129-4666-BE40-A03C17CA642D}">
      <dsp:nvSpPr>
        <dsp:cNvPr id="0" name=""/>
        <dsp:cNvSpPr/>
      </dsp:nvSpPr>
      <dsp:spPr>
        <a:xfrm>
          <a:off x="3124199" y="0"/>
          <a:ext cx="1339196" cy="693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Administrativo</a:t>
          </a:r>
          <a:endParaRPr lang="en-US" sz="1300" kern="1200" dirty="0"/>
        </a:p>
      </dsp:txBody>
      <dsp:txXfrm>
        <a:off x="3124199" y="0"/>
        <a:ext cx="1339196" cy="693376"/>
      </dsp:txXfrm>
    </dsp:sp>
    <dsp:sp modelId="{2C521283-37A3-44A5-8DBA-4A04823A944D}">
      <dsp:nvSpPr>
        <dsp:cNvPr id="0" name=""/>
        <dsp:cNvSpPr/>
      </dsp:nvSpPr>
      <dsp:spPr>
        <a:xfrm>
          <a:off x="3336915" y="603164"/>
          <a:ext cx="1533762" cy="2019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Gabriela Fernández</a:t>
          </a:r>
          <a:endParaRPr lang="en-US" sz="1100" kern="1200" dirty="0"/>
        </a:p>
      </dsp:txBody>
      <dsp:txXfrm>
        <a:off x="3336915" y="603164"/>
        <a:ext cx="1533762" cy="201969"/>
      </dsp:txXfrm>
    </dsp:sp>
    <dsp:sp modelId="{3B168BC3-CBB2-4732-8C4E-44C0A81E5F23}">
      <dsp:nvSpPr>
        <dsp:cNvPr id="0" name=""/>
        <dsp:cNvSpPr/>
      </dsp:nvSpPr>
      <dsp:spPr>
        <a:xfrm>
          <a:off x="1614898" y="997490"/>
          <a:ext cx="1370239" cy="596588"/>
        </a:xfrm>
        <a:prstGeom prst="rect">
          <a:avLst/>
        </a:prstGeom>
        <a:solidFill>
          <a:srgbClr val="17A97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Compras</a:t>
          </a:r>
          <a:endParaRPr lang="en-US" sz="1300" kern="1200" dirty="0"/>
        </a:p>
      </dsp:txBody>
      <dsp:txXfrm>
        <a:off x="1614898" y="997490"/>
        <a:ext cx="1370239" cy="596588"/>
      </dsp:txXfrm>
    </dsp:sp>
    <dsp:sp modelId="{27B9B1DE-75EB-48C2-84FE-050A151D14FF}">
      <dsp:nvSpPr>
        <dsp:cNvPr id="0" name=""/>
        <dsp:cNvSpPr/>
      </dsp:nvSpPr>
      <dsp:spPr>
        <a:xfrm>
          <a:off x="1737401" y="1492749"/>
          <a:ext cx="1622314" cy="1778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Alejandra Mendoza</a:t>
          </a:r>
          <a:endParaRPr lang="en-US" sz="1000" kern="1200" dirty="0"/>
        </a:p>
      </dsp:txBody>
      <dsp:txXfrm>
        <a:off x="1737401" y="1492749"/>
        <a:ext cx="1622314" cy="177848"/>
      </dsp:txXfrm>
    </dsp:sp>
    <dsp:sp modelId="{8BAC25FB-5025-4A87-9250-7226327C66FA}">
      <dsp:nvSpPr>
        <dsp:cNvPr id="0" name=""/>
        <dsp:cNvSpPr/>
      </dsp:nvSpPr>
      <dsp:spPr>
        <a:xfrm>
          <a:off x="4749145" y="920109"/>
          <a:ext cx="1733951" cy="693376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Jefe de Departamento R.H. y Contabilidad</a:t>
          </a:r>
          <a:endParaRPr lang="en-US" sz="1300" kern="1200" dirty="0"/>
        </a:p>
      </dsp:txBody>
      <dsp:txXfrm>
        <a:off x="4749145" y="920109"/>
        <a:ext cx="1733951" cy="693376"/>
      </dsp:txXfrm>
    </dsp:sp>
    <dsp:sp modelId="{4861F7D6-4BC8-4E93-9517-A156816CDD50}">
      <dsp:nvSpPr>
        <dsp:cNvPr id="0" name=""/>
        <dsp:cNvSpPr/>
      </dsp:nvSpPr>
      <dsp:spPr>
        <a:xfrm>
          <a:off x="5531912" y="1404787"/>
          <a:ext cx="1461928" cy="2216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Emma </a:t>
          </a:r>
          <a:r>
            <a:rPr lang="es-MX" sz="1100" kern="1200" dirty="0" err="1" smtClean="0"/>
            <a:t>Fernánez</a:t>
          </a:r>
          <a:endParaRPr lang="en-US" sz="1100" kern="1200" dirty="0"/>
        </a:p>
      </dsp:txBody>
      <dsp:txXfrm>
        <a:off x="5531912" y="1404787"/>
        <a:ext cx="1461928" cy="221603"/>
      </dsp:txXfrm>
    </dsp:sp>
    <dsp:sp modelId="{A4093986-AE4D-4306-AF0F-1F9DFA5FB689}">
      <dsp:nvSpPr>
        <dsp:cNvPr id="0" name=""/>
        <dsp:cNvSpPr/>
      </dsp:nvSpPr>
      <dsp:spPr>
        <a:xfrm>
          <a:off x="2864458" y="1885512"/>
          <a:ext cx="1339196" cy="693376"/>
        </a:xfrm>
        <a:prstGeom prst="rect">
          <a:avLst/>
        </a:prstGeom>
        <a:solidFill>
          <a:srgbClr val="17A97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Jefe de Departamento de Contabilidad</a:t>
          </a:r>
          <a:endParaRPr lang="en-US" sz="1300" kern="1200" dirty="0"/>
        </a:p>
      </dsp:txBody>
      <dsp:txXfrm>
        <a:off x="2864458" y="1885512"/>
        <a:ext cx="1339196" cy="693376"/>
      </dsp:txXfrm>
    </dsp:sp>
    <dsp:sp modelId="{F6844E02-0AE5-4C96-AC0B-77FD53D107AF}">
      <dsp:nvSpPr>
        <dsp:cNvPr id="0" name=""/>
        <dsp:cNvSpPr/>
      </dsp:nvSpPr>
      <dsp:spPr>
        <a:xfrm>
          <a:off x="3078731" y="2475999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Claudia </a:t>
          </a:r>
          <a:r>
            <a:rPr lang="es-MX" sz="1200" kern="1200" dirty="0" err="1" smtClean="0"/>
            <a:t>Mendez</a:t>
          </a:r>
          <a:endParaRPr lang="en-US" sz="1200" kern="1200" dirty="0"/>
        </a:p>
      </dsp:txBody>
      <dsp:txXfrm>
        <a:off x="3078731" y="2475999"/>
        <a:ext cx="1205276" cy="231125"/>
      </dsp:txXfrm>
    </dsp:sp>
    <dsp:sp modelId="{089C6F6F-948D-4283-B844-00B860AC46BA}">
      <dsp:nvSpPr>
        <dsp:cNvPr id="0" name=""/>
        <dsp:cNvSpPr/>
      </dsp:nvSpPr>
      <dsp:spPr>
        <a:xfrm>
          <a:off x="0" y="4163308"/>
          <a:ext cx="1339196" cy="693376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Pagos</a:t>
          </a:r>
          <a:endParaRPr lang="en-US" sz="1300" kern="1200" dirty="0"/>
        </a:p>
      </dsp:txBody>
      <dsp:txXfrm>
        <a:off x="0" y="4163308"/>
        <a:ext cx="1339196" cy="693376"/>
      </dsp:txXfrm>
    </dsp:sp>
    <dsp:sp modelId="{F429BEAC-C4F1-4A33-BBF7-E62F64016F56}">
      <dsp:nvSpPr>
        <dsp:cNvPr id="0" name=""/>
        <dsp:cNvSpPr/>
      </dsp:nvSpPr>
      <dsp:spPr>
        <a:xfrm>
          <a:off x="226277" y="4690430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Alejandra Llamas</a:t>
          </a:r>
          <a:endParaRPr lang="en-US" sz="1100" kern="1200" dirty="0"/>
        </a:p>
      </dsp:txBody>
      <dsp:txXfrm>
        <a:off x="226277" y="4690430"/>
        <a:ext cx="1205276" cy="231125"/>
      </dsp:txXfrm>
    </dsp:sp>
    <dsp:sp modelId="{CCAEB6FE-5909-4270-B5F9-9056E653EA63}">
      <dsp:nvSpPr>
        <dsp:cNvPr id="0" name=""/>
        <dsp:cNvSpPr/>
      </dsp:nvSpPr>
      <dsp:spPr>
        <a:xfrm>
          <a:off x="1524006" y="4933086"/>
          <a:ext cx="1339196" cy="693376"/>
        </a:xfrm>
        <a:prstGeom prst="rect">
          <a:avLst/>
        </a:prstGeom>
        <a:solidFill>
          <a:srgbClr val="17A97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Finanzas</a:t>
          </a:r>
          <a:endParaRPr lang="en-US" sz="1300" kern="1200" dirty="0"/>
        </a:p>
      </dsp:txBody>
      <dsp:txXfrm>
        <a:off x="1524006" y="4933086"/>
        <a:ext cx="1339196" cy="693376"/>
      </dsp:txXfrm>
    </dsp:sp>
    <dsp:sp modelId="{1AC67D1B-C8F2-4957-B6A9-0A803D135F82}">
      <dsp:nvSpPr>
        <dsp:cNvPr id="0" name=""/>
        <dsp:cNvSpPr/>
      </dsp:nvSpPr>
      <dsp:spPr>
        <a:xfrm>
          <a:off x="1904998" y="5400309"/>
          <a:ext cx="1025545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Diana Salgado</a:t>
          </a:r>
          <a:endParaRPr lang="en-US" sz="1100" kern="1200" dirty="0"/>
        </a:p>
      </dsp:txBody>
      <dsp:txXfrm>
        <a:off x="1904998" y="5400309"/>
        <a:ext cx="1025545" cy="231125"/>
      </dsp:txXfrm>
    </dsp:sp>
    <dsp:sp modelId="{5D6CF7CA-2DA1-443A-A2DA-90D5EF5F0FE5}">
      <dsp:nvSpPr>
        <dsp:cNvPr id="0" name=""/>
        <dsp:cNvSpPr/>
      </dsp:nvSpPr>
      <dsp:spPr>
        <a:xfrm>
          <a:off x="1786231" y="3083082"/>
          <a:ext cx="1339196" cy="693376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Contabilidad</a:t>
          </a:r>
          <a:endParaRPr lang="en-US" sz="1300" kern="1200" dirty="0"/>
        </a:p>
      </dsp:txBody>
      <dsp:txXfrm>
        <a:off x="1786231" y="3083082"/>
        <a:ext cx="1339196" cy="693376"/>
      </dsp:txXfrm>
    </dsp:sp>
    <dsp:sp modelId="{23184B99-029E-4F96-9798-0AAAF06EB933}">
      <dsp:nvSpPr>
        <dsp:cNvPr id="0" name=""/>
        <dsp:cNvSpPr/>
      </dsp:nvSpPr>
      <dsp:spPr>
        <a:xfrm>
          <a:off x="2054065" y="3622378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Sandra Calderón</a:t>
          </a:r>
          <a:endParaRPr lang="en-US" sz="1200" kern="1200" dirty="0"/>
        </a:p>
      </dsp:txBody>
      <dsp:txXfrm>
        <a:off x="2054065" y="3622378"/>
        <a:ext cx="1205276" cy="231125"/>
      </dsp:txXfrm>
    </dsp:sp>
    <dsp:sp modelId="{8E1280D9-7F54-4062-820D-FE9845737861}">
      <dsp:nvSpPr>
        <dsp:cNvPr id="0" name=""/>
        <dsp:cNvSpPr/>
      </dsp:nvSpPr>
      <dsp:spPr>
        <a:xfrm>
          <a:off x="3582923" y="3083082"/>
          <a:ext cx="1339196" cy="693376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Contabilidad</a:t>
          </a:r>
          <a:endParaRPr lang="en-US" sz="1300" kern="1200" dirty="0"/>
        </a:p>
      </dsp:txBody>
      <dsp:txXfrm>
        <a:off x="3582923" y="3083082"/>
        <a:ext cx="1339196" cy="693376"/>
      </dsp:txXfrm>
    </dsp:sp>
    <dsp:sp modelId="{936C9EEA-4D6D-448F-9CDF-1DF30FF9971E}">
      <dsp:nvSpPr>
        <dsp:cNvPr id="0" name=""/>
        <dsp:cNvSpPr/>
      </dsp:nvSpPr>
      <dsp:spPr>
        <a:xfrm>
          <a:off x="3850757" y="3622378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Viviana Bailón</a:t>
          </a:r>
          <a:endParaRPr lang="en-US" sz="1300" kern="1200" dirty="0"/>
        </a:p>
      </dsp:txBody>
      <dsp:txXfrm>
        <a:off x="3850757" y="3622378"/>
        <a:ext cx="1205276" cy="231125"/>
      </dsp:txXfrm>
    </dsp:sp>
    <dsp:sp modelId="{5188DC03-B005-4E54-9A4E-C788790AEE3A}">
      <dsp:nvSpPr>
        <dsp:cNvPr id="0" name=""/>
        <dsp:cNvSpPr/>
      </dsp:nvSpPr>
      <dsp:spPr>
        <a:xfrm>
          <a:off x="6394435" y="1885512"/>
          <a:ext cx="1339196" cy="693376"/>
        </a:xfrm>
        <a:prstGeom prst="rect">
          <a:avLst/>
        </a:prstGeom>
        <a:solidFill>
          <a:srgbClr val="17A97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Jefe de  Departamento de Nóminas</a:t>
          </a:r>
          <a:endParaRPr lang="en-US" sz="1300" kern="1200" dirty="0"/>
        </a:p>
      </dsp:txBody>
      <dsp:txXfrm>
        <a:off x="6394435" y="1885512"/>
        <a:ext cx="1339196" cy="693376"/>
      </dsp:txXfrm>
    </dsp:sp>
    <dsp:sp modelId="{C87D9887-6F3D-46C7-BEAF-B8C53E3A90DC}">
      <dsp:nvSpPr>
        <dsp:cNvPr id="0" name=""/>
        <dsp:cNvSpPr/>
      </dsp:nvSpPr>
      <dsp:spPr>
        <a:xfrm>
          <a:off x="6629024" y="2475999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7A97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Laura Cano</a:t>
          </a:r>
          <a:endParaRPr lang="en-US" sz="1600" kern="1200" dirty="0"/>
        </a:p>
      </dsp:txBody>
      <dsp:txXfrm>
        <a:off x="6629024" y="2475999"/>
        <a:ext cx="1205276" cy="231125"/>
      </dsp:txXfrm>
    </dsp:sp>
    <dsp:sp modelId="{E7975EF4-846A-4CD1-9053-E567DB1ABC69}">
      <dsp:nvSpPr>
        <dsp:cNvPr id="0" name=""/>
        <dsp:cNvSpPr/>
      </dsp:nvSpPr>
      <dsp:spPr>
        <a:xfrm>
          <a:off x="5379615" y="3083082"/>
          <a:ext cx="1339196" cy="693376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Recursos Humanos</a:t>
          </a:r>
          <a:endParaRPr lang="en-US" sz="1300" kern="1200" dirty="0"/>
        </a:p>
      </dsp:txBody>
      <dsp:txXfrm>
        <a:off x="5379615" y="3083082"/>
        <a:ext cx="1339196" cy="693376"/>
      </dsp:txXfrm>
    </dsp:sp>
    <dsp:sp modelId="{161FCE5D-A370-4F53-9D04-7925F2E3634E}">
      <dsp:nvSpPr>
        <dsp:cNvPr id="0" name=""/>
        <dsp:cNvSpPr/>
      </dsp:nvSpPr>
      <dsp:spPr>
        <a:xfrm>
          <a:off x="5637156" y="3623293"/>
          <a:ext cx="1205276" cy="231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Abril Villarreal</a:t>
          </a:r>
          <a:endParaRPr lang="en-US" sz="1300" kern="1200" dirty="0"/>
        </a:p>
      </dsp:txBody>
      <dsp:txXfrm>
        <a:off x="5637156" y="3623293"/>
        <a:ext cx="1205276" cy="231125"/>
      </dsp:txXfrm>
    </dsp:sp>
    <dsp:sp modelId="{1474407C-690E-4289-8E3F-AB07805E2413}">
      <dsp:nvSpPr>
        <dsp:cNvPr id="0" name=""/>
        <dsp:cNvSpPr/>
      </dsp:nvSpPr>
      <dsp:spPr>
        <a:xfrm>
          <a:off x="7180396" y="3083082"/>
          <a:ext cx="1339196" cy="693376"/>
        </a:xfrm>
        <a:prstGeom prst="rect">
          <a:avLst/>
        </a:prstGeom>
        <a:solidFill>
          <a:srgbClr val="107254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97843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Auxiliar </a:t>
          </a:r>
          <a:r>
            <a:rPr lang="es-MX" sz="1300" kern="1200" dirty="0" err="1" smtClean="0"/>
            <a:t>Dpto</a:t>
          </a:r>
          <a:r>
            <a:rPr lang="es-MX" sz="1300" kern="1200" dirty="0" smtClean="0"/>
            <a:t> de Recursos Humanos</a:t>
          </a:r>
          <a:endParaRPr lang="en-US" sz="1300" kern="1200" dirty="0"/>
        </a:p>
      </dsp:txBody>
      <dsp:txXfrm>
        <a:off x="7180396" y="3083082"/>
        <a:ext cx="1339196" cy="693376"/>
      </dsp:txXfrm>
    </dsp:sp>
    <dsp:sp modelId="{30CB5E6F-8558-43CD-A2AD-D81D5DBECF07}">
      <dsp:nvSpPr>
        <dsp:cNvPr id="0" name=""/>
        <dsp:cNvSpPr/>
      </dsp:nvSpPr>
      <dsp:spPr>
        <a:xfrm>
          <a:off x="7342846" y="3632947"/>
          <a:ext cx="1749133" cy="2099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10725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Melissa</a:t>
          </a:r>
          <a:r>
            <a:rPr lang="en-US" sz="1000" kern="1200" dirty="0" smtClean="0"/>
            <a:t> Chavarria</a:t>
          </a:r>
          <a:endParaRPr lang="en-US" sz="1000" kern="1200" dirty="0"/>
        </a:p>
      </dsp:txBody>
      <dsp:txXfrm>
        <a:off x="7342846" y="3632947"/>
        <a:ext cx="1749133" cy="20998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A73BB-20F8-4228-BF15-74DFE06AC420}">
      <dsp:nvSpPr>
        <dsp:cNvPr id="0" name=""/>
        <dsp:cNvSpPr/>
      </dsp:nvSpPr>
      <dsp:spPr>
        <a:xfrm>
          <a:off x="2269204" y="1130652"/>
          <a:ext cx="91440" cy="6531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3193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11C6D-6E73-4F66-AEA8-38EB68F9EA5A}">
      <dsp:nvSpPr>
        <dsp:cNvPr id="0" name=""/>
        <dsp:cNvSpPr/>
      </dsp:nvSpPr>
      <dsp:spPr>
        <a:xfrm>
          <a:off x="1223167" y="125"/>
          <a:ext cx="2183513" cy="11305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595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Jefe de Acción Móvil</a:t>
          </a:r>
          <a:endParaRPr lang="en-US" sz="2900" kern="1200" dirty="0"/>
        </a:p>
      </dsp:txBody>
      <dsp:txXfrm>
        <a:off x="1223167" y="125"/>
        <a:ext cx="2183513" cy="1130526"/>
      </dsp:txXfrm>
    </dsp:sp>
    <dsp:sp modelId="{88E4572D-CD6F-47F7-8A1B-022D1D018569}">
      <dsp:nvSpPr>
        <dsp:cNvPr id="0" name=""/>
        <dsp:cNvSpPr/>
      </dsp:nvSpPr>
      <dsp:spPr>
        <a:xfrm>
          <a:off x="1659870" y="879424"/>
          <a:ext cx="1965162" cy="3768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Olivia Ramírez</a:t>
          </a:r>
          <a:endParaRPr lang="en-US" sz="2200" kern="1200" dirty="0"/>
        </a:p>
      </dsp:txBody>
      <dsp:txXfrm>
        <a:off x="1659870" y="879424"/>
        <a:ext cx="1965162" cy="376842"/>
      </dsp:txXfrm>
    </dsp:sp>
    <dsp:sp modelId="{5B854C24-888D-4AE4-8FF0-1E5D7280E578}">
      <dsp:nvSpPr>
        <dsp:cNvPr id="0" name=""/>
        <dsp:cNvSpPr/>
      </dsp:nvSpPr>
      <dsp:spPr>
        <a:xfrm>
          <a:off x="1223167" y="1783845"/>
          <a:ext cx="2183513" cy="11305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595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Auxiliar Acción Móvil</a:t>
          </a:r>
          <a:endParaRPr lang="en-US" sz="2900" kern="1200" dirty="0"/>
        </a:p>
      </dsp:txBody>
      <dsp:txXfrm>
        <a:off x="1223167" y="1783845"/>
        <a:ext cx="2183513" cy="1130526"/>
      </dsp:txXfrm>
    </dsp:sp>
    <dsp:sp modelId="{21853404-8315-420C-837F-5498D496C2B5}">
      <dsp:nvSpPr>
        <dsp:cNvPr id="0" name=""/>
        <dsp:cNvSpPr/>
      </dsp:nvSpPr>
      <dsp:spPr>
        <a:xfrm>
          <a:off x="1659870" y="2663144"/>
          <a:ext cx="1965162" cy="3768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Felipe Lorenzo Vega</a:t>
          </a:r>
          <a:endParaRPr lang="en-US" sz="1600" kern="1200" dirty="0"/>
        </a:p>
      </dsp:txBody>
      <dsp:txXfrm>
        <a:off x="1659870" y="2663144"/>
        <a:ext cx="1965162" cy="37684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3DCF3-251B-49C3-9EED-A40EAEDF4FE6}">
      <dsp:nvSpPr>
        <dsp:cNvPr id="0" name=""/>
        <dsp:cNvSpPr/>
      </dsp:nvSpPr>
      <dsp:spPr>
        <a:xfrm>
          <a:off x="2626566" y="1380677"/>
          <a:ext cx="1472255" cy="656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406"/>
              </a:lnTo>
              <a:lnTo>
                <a:pt x="1472255" y="391406"/>
              </a:lnTo>
              <a:lnTo>
                <a:pt x="1472255" y="656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59751-425F-4176-8CB4-E6C8191F6B0E}">
      <dsp:nvSpPr>
        <dsp:cNvPr id="0" name=""/>
        <dsp:cNvSpPr/>
      </dsp:nvSpPr>
      <dsp:spPr>
        <a:xfrm>
          <a:off x="1154311" y="1380677"/>
          <a:ext cx="1472255" cy="656552"/>
        </a:xfrm>
        <a:custGeom>
          <a:avLst/>
          <a:gdLst/>
          <a:ahLst/>
          <a:cxnLst/>
          <a:rect l="0" t="0" r="0" b="0"/>
          <a:pathLst>
            <a:path>
              <a:moveTo>
                <a:pt x="1472255" y="0"/>
              </a:moveTo>
              <a:lnTo>
                <a:pt x="1472255" y="391406"/>
              </a:lnTo>
              <a:lnTo>
                <a:pt x="0" y="391406"/>
              </a:lnTo>
              <a:lnTo>
                <a:pt x="0" y="65655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27D20B-6195-4DA3-A068-899C1F89BD85}">
      <dsp:nvSpPr>
        <dsp:cNvPr id="0" name=""/>
        <dsp:cNvSpPr/>
      </dsp:nvSpPr>
      <dsp:spPr>
        <a:xfrm>
          <a:off x="1529194" y="244336"/>
          <a:ext cx="2194743" cy="1136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6035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Jefe de Acción Móvil</a:t>
          </a:r>
          <a:endParaRPr lang="en-US" sz="2900" kern="1200" dirty="0"/>
        </a:p>
      </dsp:txBody>
      <dsp:txXfrm>
        <a:off x="1529194" y="244336"/>
        <a:ext cx="2194743" cy="1136341"/>
      </dsp:txXfrm>
    </dsp:sp>
    <dsp:sp modelId="{03F2103E-18D1-492A-BB6A-EE902B9A26FE}">
      <dsp:nvSpPr>
        <dsp:cNvPr id="0" name=""/>
        <dsp:cNvSpPr/>
      </dsp:nvSpPr>
      <dsp:spPr>
        <a:xfrm>
          <a:off x="1968143" y="1128157"/>
          <a:ext cx="1975269" cy="3787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Claudia Rodríguez</a:t>
          </a:r>
          <a:endParaRPr lang="en-US" sz="1800" kern="1200" dirty="0"/>
        </a:p>
      </dsp:txBody>
      <dsp:txXfrm>
        <a:off x="1968143" y="1128157"/>
        <a:ext cx="1975269" cy="378780"/>
      </dsp:txXfrm>
    </dsp:sp>
    <dsp:sp modelId="{84C11C55-37CA-425C-9E43-235440C6A447}">
      <dsp:nvSpPr>
        <dsp:cNvPr id="0" name=""/>
        <dsp:cNvSpPr/>
      </dsp:nvSpPr>
      <dsp:spPr>
        <a:xfrm>
          <a:off x="56939" y="2037230"/>
          <a:ext cx="2194743" cy="1136341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6035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Auxiliar de Acción Móvil</a:t>
          </a:r>
          <a:endParaRPr lang="en-US" sz="2900" kern="1200" dirty="0"/>
        </a:p>
      </dsp:txBody>
      <dsp:txXfrm>
        <a:off x="56939" y="2037230"/>
        <a:ext cx="2194743" cy="1136341"/>
      </dsp:txXfrm>
    </dsp:sp>
    <dsp:sp modelId="{7028FADA-1EB8-497B-B81F-376D5BBCC79A}">
      <dsp:nvSpPr>
        <dsp:cNvPr id="0" name=""/>
        <dsp:cNvSpPr/>
      </dsp:nvSpPr>
      <dsp:spPr>
        <a:xfrm>
          <a:off x="495888" y="2921051"/>
          <a:ext cx="1975269" cy="3787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Octavio Irigoyen</a:t>
          </a:r>
          <a:endParaRPr lang="en-US" sz="2000" kern="1200" dirty="0"/>
        </a:p>
      </dsp:txBody>
      <dsp:txXfrm>
        <a:off x="495888" y="2921051"/>
        <a:ext cx="1975269" cy="378780"/>
      </dsp:txXfrm>
    </dsp:sp>
    <dsp:sp modelId="{E2ECC414-E405-4810-A47B-80A0F3594B5F}">
      <dsp:nvSpPr>
        <dsp:cNvPr id="0" name=""/>
        <dsp:cNvSpPr/>
      </dsp:nvSpPr>
      <dsp:spPr>
        <a:xfrm>
          <a:off x="3001450" y="2037230"/>
          <a:ext cx="2194743" cy="1136341"/>
        </a:xfrm>
        <a:prstGeom prst="rect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6035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Auxiliar de Acción Móvil</a:t>
          </a:r>
          <a:endParaRPr lang="en-US" sz="2900" kern="1200" dirty="0"/>
        </a:p>
      </dsp:txBody>
      <dsp:txXfrm>
        <a:off x="3001450" y="2037230"/>
        <a:ext cx="2194743" cy="1136341"/>
      </dsp:txXfrm>
    </dsp:sp>
    <dsp:sp modelId="{69BCF426-F9F7-4102-B7FD-661F46E78C1E}">
      <dsp:nvSpPr>
        <dsp:cNvPr id="0" name=""/>
        <dsp:cNvSpPr/>
      </dsp:nvSpPr>
      <dsp:spPr>
        <a:xfrm>
          <a:off x="3440399" y="2921051"/>
          <a:ext cx="1975269" cy="3787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VACANTE</a:t>
          </a:r>
          <a:endParaRPr lang="en-US" sz="2600" kern="1200" dirty="0"/>
        </a:p>
      </dsp:txBody>
      <dsp:txXfrm>
        <a:off x="3440399" y="2921051"/>
        <a:ext cx="1975269" cy="3787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3D0E6-C04E-42E5-B65D-022EEB86FC1E}">
      <dsp:nvSpPr>
        <dsp:cNvPr id="0" name=""/>
        <dsp:cNvSpPr/>
      </dsp:nvSpPr>
      <dsp:spPr>
        <a:xfrm>
          <a:off x="3202986" y="2224244"/>
          <a:ext cx="2286384" cy="509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923"/>
              </a:lnTo>
              <a:lnTo>
                <a:pt x="2286384" y="303923"/>
              </a:lnTo>
              <a:lnTo>
                <a:pt x="2286384" y="509806"/>
              </a:lnTo>
            </a:path>
          </a:pathLst>
        </a:custGeom>
        <a:noFill/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E2FE1-27B7-4DD0-8F26-70500C6455EA}">
      <dsp:nvSpPr>
        <dsp:cNvPr id="0" name=""/>
        <dsp:cNvSpPr/>
      </dsp:nvSpPr>
      <dsp:spPr>
        <a:xfrm>
          <a:off x="3157266" y="2224244"/>
          <a:ext cx="91440" cy="5098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806"/>
              </a:lnTo>
            </a:path>
          </a:pathLst>
        </a:custGeom>
        <a:noFill/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9BA71-ADBF-4662-8094-7C9041AFEC3F}">
      <dsp:nvSpPr>
        <dsp:cNvPr id="0" name=""/>
        <dsp:cNvSpPr/>
      </dsp:nvSpPr>
      <dsp:spPr>
        <a:xfrm>
          <a:off x="916601" y="2224244"/>
          <a:ext cx="2286384" cy="509806"/>
        </a:xfrm>
        <a:custGeom>
          <a:avLst/>
          <a:gdLst/>
          <a:ahLst/>
          <a:cxnLst/>
          <a:rect l="0" t="0" r="0" b="0"/>
          <a:pathLst>
            <a:path>
              <a:moveTo>
                <a:pt x="2286384" y="0"/>
              </a:moveTo>
              <a:lnTo>
                <a:pt x="2286384" y="303923"/>
              </a:lnTo>
              <a:lnTo>
                <a:pt x="0" y="303923"/>
              </a:lnTo>
              <a:lnTo>
                <a:pt x="0" y="509806"/>
              </a:lnTo>
            </a:path>
          </a:pathLst>
        </a:custGeom>
        <a:noFill/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E37A3-F78A-40BE-8F5C-EC98F783EE21}">
      <dsp:nvSpPr>
        <dsp:cNvPr id="0" name=""/>
        <dsp:cNvSpPr/>
      </dsp:nvSpPr>
      <dsp:spPr>
        <a:xfrm>
          <a:off x="2350887" y="1341886"/>
          <a:ext cx="1704197" cy="8823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4511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Jefe de Acción Móvil</a:t>
          </a:r>
          <a:endParaRPr lang="en-US" sz="2200" kern="1200" dirty="0"/>
        </a:p>
      </dsp:txBody>
      <dsp:txXfrm>
        <a:off x="2350887" y="1341886"/>
        <a:ext cx="1704197" cy="882358"/>
      </dsp:txXfrm>
    </dsp:sp>
    <dsp:sp modelId="{E7BDAABD-DF9E-4ECF-80DE-ACE4FA717B21}">
      <dsp:nvSpPr>
        <dsp:cNvPr id="0" name=""/>
        <dsp:cNvSpPr/>
      </dsp:nvSpPr>
      <dsp:spPr>
        <a:xfrm>
          <a:off x="2691726" y="2028165"/>
          <a:ext cx="1533777" cy="294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Marisol </a:t>
          </a:r>
          <a:r>
            <a:rPr lang="es-MX" sz="1500" kern="1200" dirty="0" err="1" smtClean="0"/>
            <a:t>Antillón</a:t>
          </a:r>
          <a:endParaRPr lang="en-US" sz="1500" kern="1200" dirty="0"/>
        </a:p>
      </dsp:txBody>
      <dsp:txXfrm>
        <a:off x="2691726" y="2028165"/>
        <a:ext cx="1533777" cy="294119"/>
      </dsp:txXfrm>
    </dsp:sp>
    <dsp:sp modelId="{4540FF11-E526-47B5-994A-CDA323AE9DDC}">
      <dsp:nvSpPr>
        <dsp:cNvPr id="0" name=""/>
        <dsp:cNvSpPr/>
      </dsp:nvSpPr>
      <dsp:spPr>
        <a:xfrm>
          <a:off x="64502" y="2734051"/>
          <a:ext cx="1704197" cy="882358"/>
        </a:xfrm>
        <a:prstGeom prst="rect">
          <a:avLst/>
        </a:prstGeom>
        <a:solidFill>
          <a:srgbClr val="C05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4511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Auxiliar Acción Móvil</a:t>
          </a:r>
          <a:endParaRPr lang="en-US" sz="2200" kern="1200" dirty="0"/>
        </a:p>
      </dsp:txBody>
      <dsp:txXfrm>
        <a:off x="64502" y="2734051"/>
        <a:ext cx="1704197" cy="882358"/>
      </dsp:txXfrm>
    </dsp:sp>
    <dsp:sp modelId="{8B0A824E-3480-4EE1-9F0F-7D852E3D5CC8}">
      <dsp:nvSpPr>
        <dsp:cNvPr id="0" name=""/>
        <dsp:cNvSpPr/>
      </dsp:nvSpPr>
      <dsp:spPr>
        <a:xfrm>
          <a:off x="405342" y="3420329"/>
          <a:ext cx="1533777" cy="294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César Chávez</a:t>
          </a:r>
          <a:endParaRPr lang="en-US" sz="1900" kern="1200" dirty="0"/>
        </a:p>
      </dsp:txBody>
      <dsp:txXfrm>
        <a:off x="405342" y="3420329"/>
        <a:ext cx="1533777" cy="294119"/>
      </dsp:txXfrm>
    </dsp:sp>
    <dsp:sp modelId="{268BB5A2-61D0-412F-B82E-BCAC554FDB02}">
      <dsp:nvSpPr>
        <dsp:cNvPr id="0" name=""/>
        <dsp:cNvSpPr/>
      </dsp:nvSpPr>
      <dsp:spPr>
        <a:xfrm>
          <a:off x="2350887" y="2734051"/>
          <a:ext cx="1704197" cy="882358"/>
        </a:xfrm>
        <a:prstGeom prst="rect">
          <a:avLst/>
        </a:prstGeom>
        <a:solidFill>
          <a:srgbClr val="C05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4511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Auxiliar Acción Móvil</a:t>
          </a:r>
          <a:endParaRPr lang="en-US" sz="2200" kern="1200" dirty="0"/>
        </a:p>
      </dsp:txBody>
      <dsp:txXfrm>
        <a:off x="2350887" y="2734051"/>
        <a:ext cx="1704197" cy="882358"/>
      </dsp:txXfrm>
    </dsp:sp>
    <dsp:sp modelId="{A296C666-725A-4F06-96E3-9B3A74ACDD83}">
      <dsp:nvSpPr>
        <dsp:cNvPr id="0" name=""/>
        <dsp:cNvSpPr/>
      </dsp:nvSpPr>
      <dsp:spPr>
        <a:xfrm>
          <a:off x="2691726" y="3420329"/>
          <a:ext cx="1533777" cy="294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Ana María García</a:t>
          </a:r>
          <a:endParaRPr lang="en-US" sz="1400" kern="1200" dirty="0"/>
        </a:p>
      </dsp:txBody>
      <dsp:txXfrm>
        <a:off x="2691726" y="3420329"/>
        <a:ext cx="1533777" cy="294119"/>
      </dsp:txXfrm>
    </dsp:sp>
    <dsp:sp modelId="{06431EB7-B6F3-4396-8096-AF8F3018FB7A}">
      <dsp:nvSpPr>
        <dsp:cNvPr id="0" name=""/>
        <dsp:cNvSpPr/>
      </dsp:nvSpPr>
      <dsp:spPr>
        <a:xfrm>
          <a:off x="4637271" y="2734051"/>
          <a:ext cx="1704197" cy="882358"/>
        </a:xfrm>
        <a:prstGeom prst="rect">
          <a:avLst/>
        </a:prstGeom>
        <a:solidFill>
          <a:srgbClr val="C05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24511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Auxiliar Acción Móvil</a:t>
          </a:r>
          <a:endParaRPr lang="en-US" sz="2200" kern="1200" dirty="0"/>
        </a:p>
      </dsp:txBody>
      <dsp:txXfrm>
        <a:off x="4637271" y="2734051"/>
        <a:ext cx="1704197" cy="882358"/>
      </dsp:txXfrm>
    </dsp:sp>
    <dsp:sp modelId="{C63D5DCB-F0AC-4156-A869-25AFFB0E9370}">
      <dsp:nvSpPr>
        <dsp:cNvPr id="0" name=""/>
        <dsp:cNvSpPr/>
      </dsp:nvSpPr>
      <dsp:spPr>
        <a:xfrm>
          <a:off x="4978111" y="3420329"/>
          <a:ext cx="1533777" cy="294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5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Jonathan Rodríguez</a:t>
          </a:r>
          <a:endParaRPr lang="en-US" sz="1200" kern="1200" dirty="0"/>
        </a:p>
      </dsp:txBody>
      <dsp:txXfrm>
        <a:off x="4978111" y="3420329"/>
        <a:ext cx="1533777" cy="29411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AA07D-3F66-4E14-AEB4-2E374931C283}">
      <dsp:nvSpPr>
        <dsp:cNvPr id="0" name=""/>
        <dsp:cNvSpPr/>
      </dsp:nvSpPr>
      <dsp:spPr>
        <a:xfrm rot="10820086">
          <a:off x="3721367" y="2948573"/>
          <a:ext cx="27613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135" y="0"/>
              </a:lnTo>
            </a:path>
          </a:pathLst>
        </a:custGeom>
        <a:noFill/>
        <a:ln w="1905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618ED-2971-4124-9E6F-55D975701DC5}">
      <dsp:nvSpPr>
        <dsp:cNvPr id="0" name=""/>
        <dsp:cNvSpPr/>
      </dsp:nvSpPr>
      <dsp:spPr>
        <a:xfrm rot="5412595">
          <a:off x="4355937" y="3764569"/>
          <a:ext cx="4503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0352" y="0"/>
              </a:lnTo>
            </a:path>
          </a:pathLst>
        </a:custGeom>
        <a:noFill/>
        <a:ln w="1905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8367B-4A45-4115-AC2F-14F7A0BFAFB1}">
      <dsp:nvSpPr>
        <dsp:cNvPr id="0" name=""/>
        <dsp:cNvSpPr/>
      </dsp:nvSpPr>
      <dsp:spPr>
        <a:xfrm rot="88535">
          <a:off x="5170625" y="2971785"/>
          <a:ext cx="30040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0406" y="0"/>
              </a:lnTo>
            </a:path>
          </a:pathLst>
        </a:custGeom>
        <a:noFill/>
        <a:ln w="1905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E86C7-0DA1-4A65-B274-A7BC1ED6C167}">
      <dsp:nvSpPr>
        <dsp:cNvPr id="0" name=""/>
        <dsp:cNvSpPr/>
      </dsp:nvSpPr>
      <dsp:spPr>
        <a:xfrm rot="16048746">
          <a:off x="4329492" y="2147299"/>
          <a:ext cx="4382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264" y="0"/>
              </a:lnTo>
            </a:path>
          </a:pathLst>
        </a:custGeom>
        <a:noFill/>
        <a:ln w="1905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295F7-C85B-4E8D-92FF-7EBE8FF4B294}">
      <dsp:nvSpPr>
        <dsp:cNvPr id="0" name=""/>
        <dsp:cNvSpPr/>
      </dsp:nvSpPr>
      <dsp:spPr>
        <a:xfrm>
          <a:off x="3997500" y="2366219"/>
          <a:ext cx="1173175" cy="1173175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Director General</a:t>
          </a:r>
          <a:endParaRPr lang="en-US" sz="2000" kern="1200" dirty="0"/>
        </a:p>
      </dsp:txBody>
      <dsp:txXfrm>
        <a:off x="4054770" y="2423489"/>
        <a:ext cx="1058635" cy="1058635"/>
      </dsp:txXfrm>
    </dsp:sp>
    <dsp:sp modelId="{8A7B27CC-F023-46A2-814D-5C922518AF4B}">
      <dsp:nvSpPr>
        <dsp:cNvPr id="0" name=""/>
        <dsp:cNvSpPr/>
      </dsp:nvSpPr>
      <dsp:spPr>
        <a:xfrm>
          <a:off x="4128669" y="1142351"/>
          <a:ext cx="786027" cy="786027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Plantel Madera</a:t>
          </a:r>
          <a:endParaRPr lang="en-US" sz="1400" kern="1200" dirty="0"/>
        </a:p>
      </dsp:txBody>
      <dsp:txXfrm>
        <a:off x="4167040" y="1180722"/>
        <a:ext cx="709285" cy="709285"/>
      </dsp:txXfrm>
    </dsp:sp>
    <dsp:sp modelId="{AC1F8F1E-6CC9-4C84-AAF0-8AD4BFC0A8BD}">
      <dsp:nvSpPr>
        <dsp:cNvPr id="0" name=""/>
        <dsp:cNvSpPr/>
      </dsp:nvSpPr>
      <dsp:spPr>
        <a:xfrm rot="12150000">
          <a:off x="3927187" y="1332496"/>
          <a:ext cx="2094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9453" y="0"/>
              </a:lnTo>
            </a:path>
          </a:pathLst>
        </a:custGeom>
        <a:noFill/>
        <a:ln w="19050" cap="flat" cmpd="sng" algn="ctr">
          <a:solidFill>
            <a:schemeClr val="accent5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0C9581E3-9D77-415E-8852-70FA113468DD}">
      <dsp:nvSpPr>
        <dsp:cNvPr id="0" name=""/>
        <dsp:cNvSpPr/>
      </dsp:nvSpPr>
      <dsp:spPr>
        <a:xfrm>
          <a:off x="2986558" y="702943"/>
          <a:ext cx="948601" cy="786027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Acción Móvil Guerrero</a:t>
          </a:r>
          <a:endParaRPr lang="en-US" sz="1100" kern="1200" dirty="0"/>
        </a:p>
      </dsp:txBody>
      <dsp:txXfrm>
        <a:off x="3024929" y="741314"/>
        <a:ext cx="871859" cy="709285"/>
      </dsp:txXfrm>
    </dsp:sp>
    <dsp:sp modelId="{91DAA2ED-3040-4092-AD60-A3FC2C1ADE07}">
      <dsp:nvSpPr>
        <dsp:cNvPr id="0" name=""/>
        <dsp:cNvSpPr/>
      </dsp:nvSpPr>
      <dsp:spPr>
        <a:xfrm rot="17263548">
          <a:off x="4553238" y="1013529"/>
          <a:ext cx="2704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486" y="0"/>
              </a:lnTo>
            </a:path>
          </a:pathLst>
        </a:custGeom>
        <a:noFill/>
        <a:ln w="19050" cap="flat" cmpd="sng" algn="ctr">
          <a:solidFill>
            <a:schemeClr val="accent5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5990A556-6AF0-4037-81F3-E13A57DBDABC}">
      <dsp:nvSpPr>
        <dsp:cNvPr id="0" name=""/>
        <dsp:cNvSpPr/>
      </dsp:nvSpPr>
      <dsp:spPr>
        <a:xfrm>
          <a:off x="4211965" y="204627"/>
          <a:ext cx="1252762" cy="680078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Acción Móvil Cuauhtémoc – Centro</a:t>
          </a:r>
          <a:endParaRPr lang="en-US" sz="1050" kern="1200" dirty="0"/>
        </a:p>
      </dsp:txBody>
      <dsp:txXfrm>
        <a:off x="4245164" y="237826"/>
        <a:ext cx="1186364" cy="613680"/>
      </dsp:txXfrm>
    </dsp:sp>
    <dsp:sp modelId="{3406E588-C3F8-48A3-9F0B-3E6B13F3756B}">
      <dsp:nvSpPr>
        <dsp:cNvPr id="0" name=""/>
        <dsp:cNvSpPr/>
      </dsp:nvSpPr>
      <dsp:spPr>
        <a:xfrm rot="20250000">
          <a:off x="4911866" y="1358345"/>
          <a:ext cx="743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361" y="0"/>
              </a:lnTo>
            </a:path>
          </a:pathLst>
        </a:custGeom>
        <a:noFill/>
        <a:ln w="19050" cap="flat" cmpd="sng" algn="ctr">
          <a:solidFill>
            <a:schemeClr val="accent5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5"/>
        </a:lnRef>
        <a:fillRef idx="0">
          <a:schemeClr val="accent5"/>
        </a:fillRef>
        <a:effectRef idx="1">
          <a:schemeClr val="accent5"/>
        </a:effectRef>
        <a:fontRef idx="minor">
          <a:schemeClr val="tx1"/>
        </a:fontRef>
      </dsp:style>
    </dsp:sp>
    <dsp:sp modelId="{CE4CDE04-38C4-427D-B410-7F33BAB8C038}">
      <dsp:nvSpPr>
        <dsp:cNvPr id="0" name=""/>
        <dsp:cNvSpPr/>
      </dsp:nvSpPr>
      <dsp:spPr>
        <a:xfrm>
          <a:off x="4983397" y="826212"/>
          <a:ext cx="1198220" cy="539489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Acción Móvil Cuauhtémoc – Anáhuac</a:t>
          </a:r>
          <a:endParaRPr lang="en-US" sz="1100" kern="1200" dirty="0"/>
        </a:p>
      </dsp:txBody>
      <dsp:txXfrm>
        <a:off x="5009733" y="852548"/>
        <a:ext cx="1145548" cy="486817"/>
      </dsp:txXfrm>
    </dsp:sp>
    <dsp:sp modelId="{24E17E8E-6DE0-4EB5-A3F3-77722B0AEC94}">
      <dsp:nvSpPr>
        <dsp:cNvPr id="0" name=""/>
        <dsp:cNvSpPr/>
      </dsp:nvSpPr>
      <dsp:spPr>
        <a:xfrm>
          <a:off x="5470982" y="2592763"/>
          <a:ext cx="786027" cy="786027"/>
        </a:xfrm>
        <a:prstGeom prst="roundRect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Plantel </a:t>
          </a:r>
          <a:r>
            <a:rPr lang="es-MX" sz="1300" kern="1200" dirty="0" err="1" smtClean="0"/>
            <a:t>Bocoyna</a:t>
          </a:r>
          <a:endParaRPr lang="en-US" sz="1300" kern="1200" dirty="0"/>
        </a:p>
      </dsp:txBody>
      <dsp:txXfrm>
        <a:off x="5509353" y="2631134"/>
        <a:ext cx="709285" cy="709285"/>
      </dsp:txXfrm>
    </dsp:sp>
    <dsp:sp modelId="{72E8C720-1910-4CB8-915D-308DFEA006FD}">
      <dsp:nvSpPr>
        <dsp:cNvPr id="0" name=""/>
        <dsp:cNvSpPr/>
      </dsp:nvSpPr>
      <dsp:spPr>
        <a:xfrm rot="17550000">
          <a:off x="5934981" y="2455364"/>
          <a:ext cx="2974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7438" y="0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23715-93DA-4CB6-A516-EB20BD409D1F}">
      <dsp:nvSpPr>
        <dsp:cNvPr id="0" name=""/>
        <dsp:cNvSpPr/>
      </dsp:nvSpPr>
      <dsp:spPr>
        <a:xfrm>
          <a:off x="5910390" y="1531938"/>
          <a:ext cx="786027" cy="786027"/>
        </a:xfrm>
        <a:prstGeom prst="roundRect">
          <a:avLst/>
        </a:prstGeom>
        <a:solidFill>
          <a:schemeClr val="accent6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Acción Móvil </a:t>
          </a:r>
          <a:r>
            <a:rPr lang="es-MX" sz="1050" kern="1200" dirty="0" err="1" smtClean="0"/>
            <a:t>Guachochi</a:t>
          </a:r>
          <a:endParaRPr lang="en-US" sz="1050" kern="1200" dirty="0"/>
        </a:p>
      </dsp:txBody>
      <dsp:txXfrm>
        <a:off x="5948761" y="1570309"/>
        <a:ext cx="709285" cy="709285"/>
      </dsp:txXfrm>
    </dsp:sp>
    <dsp:sp modelId="{3795B4BE-8813-46E1-9D3A-72BE2B888B7D}">
      <dsp:nvSpPr>
        <dsp:cNvPr id="0" name=""/>
        <dsp:cNvSpPr/>
      </dsp:nvSpPr>
      <dsp:spPr>
        <a:xfrm rot="689112">
          <a:off x="6255386" y="3081777"/>
          <a:ext cx="1621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189" y="0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F073C-9565-4C0A-AE12-FC7E3D651880}">
      <dsp:nvSpPr>
        <dsp:cNvPr id="0" name=""/>
        <dsp:cNvSpPr/>
      </dsp:nvSpPr>
      <dsp:spPr>
        <a:xfrm>
          <a:off x="6415951" y="2868924"/>
          <a:ext cx="1230211" cy="707959"/>
        </a:xfrm>
        <a:prstGeom prst="roundRect">
          <a:avLst/>
        </a:prstGeom>
        <a:solidFill>
          <a:schemeClr val="accent6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Acción Móvil Parral Norte</a:t>
          </a:r>
          <a:endParaRPr lang="en-US" sz="1200" kern="1200" dirty="0"/>
        </a:p>
      </dsp:txBody>
      <dsp:txXfrm>
        <a:off x="6450511" y="2903484"/>
        <a:ext cx="1161091" cy="638839"/>
      </dsp:txXfrm>
    </dsp:sp>
    <dsp:sp modelId="{4FE7E440-9787-47BC-940E-F15F7F7AFFC0}">
      <dsp:nvSpPr>
        <dsp:cNvPr id="0" name=""/>
        <dsp:cNvSpPr/>
      </dsp:nvSpPr>
      <dsp:spPr>
        <a:xfrm rot="2989548">
          <a:off x="6146997" y="3483897"/>
          <a:ext cx="2751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5118" y="0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818E7-C4BB-428C-A084-7DB55A32EB96}">
      <dsp:nvSpPr>
        <dsp:cNvPr id="0" name=""/>
        <dsp:cNvSpPr/>
      </dsp:nvSpPr>
      <dsp:spPr>
        <a:xfrm>
          <a:off x="6084173" y="3589005"/>
          <a:ext cx="1130543" cy="654147"/>
        </a:xfrm>
        <a:prstGeom prst="roundRect">
          <a:avLst/>
        </a:prstGeom>
        <a:solidFill>
          <a:schemeClr val="accent6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Acción Móvil Parral Sur Oeste</a:t>
          </a:r>
          <a:endParaRPr lang="en-US" sz="1100" kern="1200" dirty="0"/>
        </a:p>
      </dsp:txBody>
      <dsp:txXfrm>
        <a:off x="6116106" y="3620938"/>
        <a:ext cx="1066677" cy="590281"/>
      </dsp:txXfrm>
    </dsp:sp>
    <dsp:sp modelId="{064E243A-7489-46A7-BDEE-ADD161F50F85}">
      <dsp:nvSpPr>
        <dsp:cNvPr id="0" name=""/>
        <dsp:cNvSpPr/>
      </dsp:nvSpPr>
      <dsp:spPr>
        <a:xfrm>
          <a:off x="4171266" y="3989743"/>
          <a:ext cx="815180" cy="782073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Plantel </a:t>
          </a:r>
          <a:r>
            <a:rPr lang="es-MX" sz="1400" kern="1200" dirty="0" err="1" smtClean="0"/>
            <a:t>Meoqui</a:t>
          </a:r>
          <a:endParaRPr lang="en-US" sz="1400" kern="1200" dirty="0"/>
        </a:p>
      </dsp:txBody>
      <dsp:txXfrm>
        <a:off x="4209444" y="4027921"/>
        <a:ext cx="738824" cy="705717"/>
      </dsp:txXfrm>
    </dsp:sp>
    <dsp:sp modelId="{1FFA6E07-1197-4290-8BDD-64BFD19E38F2}">
      <dsp:nvSpPr>
        <dsp:cNvPr id="0" name=""/>
        <dsp:cNvSpPr/>
      </dsp:nvSpPr>
      <dsp:spPr>
        <a:xfrm rot="1350000">
          <a:off x="4970018" y="4632201"/>
          <a:ext cx="4316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1643" y="0"/>
              </a:lnTo>
            </a:path>
          </a:pathLst>
        </a:custGeom>
        <a:noFill/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421DE-19A7-45AD-B7D8-0AB726951E2D}">
      <dsp:nvSpPr>
        <dsp:cNvPr id="0" name=""/>
        <dsp:cNvSpPr/>
      </dsp:nvSpPr>
      <dsp:spPr>
        <a:xfrm>
          <a:off x="5385233" y="4597982"/>
          <a:ext cx="766558" cy="551140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Acción Móvil Aldama</a:t>
          </a:r>
          <a:endParaRPr lang="en-US" sz="1050" kern="1200" dirty="0"/>
        </a:p>
      </dsp:txBody>
      <dsp:txXfrm>
        <a:off x="5412137" y="4624886"/>
        <a:ext cx="712750" cy="497332"/>
      </dsp:txXfrm>
    </dsp:sp>
    <dsp:sp modelId="{E498B5C6-D50A-4465-80BD-F6D240DEAB2C}">
      <dsp:nvSpPr>
        <dsp:cNvPr id="0" name=""/>
        <dsp:cNvSpPr/>
      </dsp:nvSpPr>
      <dsp:spPr>
        <a:xfrm rot="4050000">
          <a:off x="4566084" y="5033342"/>
          <a:ext cx="5661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6144" y="0"/>
              </a:lnTo>
            </a:path>
          </a:pathLst>
        </a:custGeom>
        <a:noFill/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36928-2F76-4D1F-9D24-B1D2236AB46C}">
      <dsp:nvSpPr>
        <dsp:cNvPr id="0" name=""/>
        <dsp:cNvSpPr/>
      </dsp:nvSpPr>
      <dsp:spPr>
        <a:xfrm>
          <a:off x="4677262" y="5294866"/>
          <a:ext cx="788731" cy="551140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Acción Móvil Jiménez</a:t>
          </a:r>
          <a:endParaRPr lang="en-US" sz="1050" kern="1200" dirty="0"/>
        </a:p>
      </dsp:txBody>
      <dsp:txXfrm>
        <a:off x="4704166" y="5321770"/>
        <a:ext cx="734923" cy="497332"/>
      </dsp:txXfrm>
    </dsp:sp>
    <dsp:sp modelId="{D2C16256-CFA6-4966-B44B-F7CC4CD17C06}">
      <dsp:nvSpPr>
        <dsp:cNvPr id="0" name=""/>
        <dsp:cNvSpPr/>
      </dsp:nvSpPr>
      <dsp:spPr>
        <a:xfrm rot="6750000">
          <a:off x="4025484" y="5033342"/>
          <a:ext cx="5661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6144" y="0"/>
              </a:lnTo>
            </a:path>
          </a:pathLst>
        </a:custGeom>
        <a:noFill/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B61DD-0CD8-4FE5-8540-233FA14B7743}">
      <dsp:nvSpPr>
        <dsp:cNvPr id="0" name=""/>
        <dsp:cNvSpPr/>
      </dsp:nvSpPr>
      <dsp:spPr>
        <a:xfrm>
          <a:off x="3719121" y="5294866"/>
          <a:ext cx="733925" cy="551140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Acción Móvil Camargo</a:t>
          </a:r>
          <a:endParaRPr lang="en-US" sz="1050" kern="1200" dirty="0"/>
        </a:p>
      </dsp:txBody>
      <dsp:txXfrm>
        <a:off x="3746025" y="5321770"/>
        <a:ext cx="680117" cy="497332"/>
      </dsp:txXfrm>
    </dsp:sp>
    <dsp:sp modelId="{BE0D0BA6-BEB9-4CCF-8750-07C73F55E007}">
      <dsp:nvSpPr>
        <dsp:cNvPr id="0" name=""/>
        <dsp:cNvSpPr/>
      </dsp:nvSpPr>
      <dsp:spPr>
        <a:xfrm rot="9450000">
          <a:off x="3745156" y="4634368"/>
          <a:ext cx="4429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2968" y="0"/>
              </a:lnTo>
            </a:path>
          </a:pathLst>
        </a:custGeom>
        <a:noFill/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5E812-A482-469C-9FA8-12CA77359338}">
      <dsp:nvSpPr>
        <dsp:cNvPr id="0" name=""/>
        <dsp:cNvSpPr/>
      </dsp:nvSpPr>
      <dsp:spPr>
        <a:xfrm>
          <a:off x="3016384" y="4597982"/>
          <a:ext cx="745632" cy="551140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Acción Móvil Delicias</a:t>
          </a:r>
          <a:endParaRPr lang="en-US" sz="1100" kern="1200" dirty="0"/>
        </a:p>
      </dsp:txBody>
      <dsp:txXfrm>
        <a:off x="3043288" y="4624886"/>
        <a:ext cx="691824" cy="497332"/>
      </dsp:txXfrm>
    </dsp:sp>
    <dsp:sp modelId="{116CE736-7B92-4549-9766-3FD2DE8AD8F0}">
      <dsp:nvSpPr>
        <dsp:cNvPr id="0" name=""/>
        <dsp:cNvSpPr/>
      </dsp:nvSpPr>
      <dsp:spPr>
        <a:xfrm>
          <a:off x="3064697" y="2617512"/>
          <a:ext cx="656671" cy="656671"/>
        </a:xfrm>
        <a:prstGeom prst="round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Plantel Nuevo Casas Grandes</a:t>
          </a:r>
          <a:endParaRPr lang="en-US" sz="1000" kern="1200" dirty="0"/>
        </a:p>
      </dsp:txBody>
      <dsp:txXfrm>
        <a:off x="3096753" y="2649568"/>
        <a:ext cx="592559" cy="592559"/>
      </dsp:txXfrm>
    </dsp:sp>
    <dsp:sp modelId="{0749F318-BF42-45C5-A850-4F0AE9D852D6}">
      <dsp:nvSpPr>
        <dsp:cNvPr id="0" name=""/>
        <dsp:cNvSpPr/>
      </dsp:nvSpPr>
      <dsp:spPr>
        <a:xfrm rot="7039953">
          <a:off x="2314261" y="3827639"/>
          <a:ext cx="12460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6022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2D9D3-4D99-44E6-BBC6-F3E76AFD6846}">
      <dsp:nvSpPr>
        <dsp:cNvPr id="0" name=""/>
        <dsp:cNvSpPr/>
      </dsp:nvSpPr>
      <dsp:spPr>
        <a:xfrm>
          <a:off x="2195788" y="4381095"/>
          <a:ext cx="639756" cy="5245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Acción Móvil Juárez Centro</a:t>
          </a:r>
          <a:endParaRPr lang="en-US" sz="900" kern="1200" dirty="0"/>
        </a:p>
      </dsp:txBody>
      <dsp:txXfrm>
        <a:off x="2221392" y="4406699"/>
        <a:ext cx="588548" cy="473296"/>
      </dsp:txXfrm>
    </dsp:sp>
    <dsp:sp modelId="{BF2DF726-CBC5-43DC-90C7-C232DE6921B3}">
      <dsp:nvSpPr>
        <dsp:cNvPr id="0" name=""/>
        <dsp:cNvSpPr/>
      </dsp:nvSpPr>
      <dsp:spPr>
        <a:xfrm rot="8092160">
          <a:off x="1994257" y="3719626"/>
          <a:ext cx="12570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57037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71A89-716C-4251-A718-2149DD8F521B}">
      <dsp:nvSpPr>
        <dsp:cNvPr id="0" name=""/>
        <dsp:cNvSpPr/>
      </dsp:nvSpPr>
      <dsp:spPr>
        <a:xfrm>
          <a:off x="1636531" y="4165068"/>
          <a:ext cx="587065" cy="5008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Acción Móvil Juárez </a:t>
          </a:r>
          <a:r>
            <a:rPr lang="es-MX" sz="900" kern="1200" dirty="0" err="1" smtClean="0"/>
            <a:t>Anapra</a:t>
          </a:r>
          <a:endParaRPr lang="en-US" sz="900" kern="1200" dirty="0"/>
        </a:p>
      </dsp:txBody>
      <dsp:txXfrm>
        <a:off x="1660982" y="4189519"/>
        <a:ext cx="538163" cy="451972"/>
      </dsp:txXfrm>
    </dsp:sp>
    <dsp:sp modelId="{1DC1730E-C02A-4646-ACBD-8CC2CCB184CF}">
      <dsp:nvSpPr>
        <dsp:cNvPr id="0" name=""/>
        <dsp:cNvSpPr/>
      </dsp:nvSpPr>
      <dsp:spPr>
        <a:xfrm rot="9031508">
          <a:off x="1966028" y="3420419"/>
          <a:ext cx="11746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4688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AABA5-FF65-490A-B998-999155FA153A}">
      <dsp:nvSpPr>
        <dsp:cNvPr id="0" name=""/>
        <dsp:cNvSpPr/>
      </dsp:nvSpPr>
      <dsp:spPr>
        <a:xfrm>
          <a:off x="1348493" y="3661018"/>
          <a:ext cx="693554" cy="4887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Acción Móvil </a:t>
          </a:r>
          <a:r>
            <a:rPr lang="es-MX" sz="900" kern="1200" dirty="0" smtClean="0"/>
            <a:t>Juárez</a:t>
          </a:r>
          <a:r>
            <a:rPr lang="es-MX" sz="1000" kern="1200" dirty="0" smtClean="0"/>
            <a:t> Sur</a:t>
          </a:r>
          <a:endParaRPr lang="en-US" sz="1000" kern="1200" dirty="0"/>
        </a:p>
      </dsp:txBody>
      <dsp:txXfrm>
        <a:off x="1372354" y="3684879"/>
        <a:ext cx="645832" cy="441068"/>
      </dsp:txXfrm>
    </dsp:sp>
    <dsp:sp modelId="{C2F5A811-189A-4E93-AFFB-D2AE67B5D90D}">
      <dsp:nvSpPr>
        <dsp:cNvPr id="0" name=""/>
        <dsp:cNvSpPr/>
      </dsp:nvSpPr>
      <dsp:spPr>
        <a:xfrm rot="9926683">
          <a:off x="2002749" y="3166716"/>
          <a:ext cx="107926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9267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7B0B3-4EF4-4C26-9D88-9BDB1763C1A1}">
      <dsp:nvSpPr>
        <dsp:cNvPr id="0" name=""/>
        <dsp:cNvSpPr/>
      </dsp:nvSpPr>
      <dsp:spPr>
        <a:xfrm>
          <a:off x="1204481" y="3156957"/>
          <a:ext cx="815587" cy="50251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Acción Móvil Juárez Oeste</a:t>
          </a:r>
          <a:endParaRPr lang="en-US" sz="1000" kern="1200" dirty="0"/>
        </a:p>
      </dsp:txBody>
      <dsp:txXfrm>
        <a:off x="1229012" y="3181488"/>
        <a:ext cx="766525" cy="453456"/>
      </dsp:txXfrm>
    </dsp:sp>
    <dsp:sp modelId="{8082E64C-8FD1-42B7-9989-8E10852CD1F3}">
      <dsp:nvSpPr>
        <dsp:cNvPr id="0" name=""/>
        <dsp:cNvSpPr/>
      </dsp:nvSpPr>
      <dsp:spPr>
        <a:xfrm rot="11179419">
          <a:off x="2015820" y="2851521"/>
          <a:ext cx="10520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2078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434C32-EFBF-4029-8A5A-29B5C46F752A}">
      <dsp:nvSpPr>
        <dsp:cNvPr id="0" name=""/>
        <dsp:cNvSpPr/>
      </dsp:nvSpPr>
      <dsp:spPr>
        <a:xfrm>
          <a:off x="1060469" y="2508878"/>
          <a:ext cx="958551" cy="4631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50" kern="1200" dirty="0" smtClean="0"/>
            <a:t>Acción Móvil Chihuahua Norte</a:t>
          </a:r>
          <a:endParaRPr lang="en-US" sz="950" kern="1200" dirty="0"/>
        </a:p>
      </dsp:txBody>
      <dsp:txXfrm>
        <a:off x="1083080" y="2531489"/>
        <a:ext cx="913329" cy="417958"/>
      </dsp:txXfrm>
    </dsp:sp>
    <dsp:sp modelId="{32B9BDAE-B77E-4AE6-B356-0EEE8AEC82F4}">
      <dsp:nvSpPr>
        <dsp:cNvPr id="0" name=""/>
        <dsp:cNvSpPr/>
      </dsp:nvSpPr>
      <dsp:spPr>
        <a:xfrm rot="12010834">
          <a:off x="2115850" y="2656320"/>
          <a:ext cx="9788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8894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E248B-74D1-401C-BB3B-DA04A27E3C74}">
      <dsp:nvSpPr>
        <dsp:cNvPr id="0" name=""/>
        <dsp:cNvSpPr/>
      </dsp:nvSpPr>
      <dsp:spPr>
        <a:xfrm>
          <a:off x="1204484" y="2076834"/>
          <a:ext cx="941412" cy="4752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50" kern="1200" dirty="0" smtClean="0"/>
            <a:t>Acción Móvil Chihuahua Centro</a:t>
          </a:r>
          <a:endParaRPr lang="en-US" sz="950" kern="1200" dirty="0"/>
        </a:p>
      </dsp:txBody>
      <dsp:txXfrm>
        <a:off x="1227684" y="2100034"/>
        <a:ext cx="895012" cy="428863"/>
      </dsp:txXfrm>
    </dsp:sp>
    <dsp:sp modelId="{55796E6E-7EB1-4E82-92D5-CA6A8DFE1E42}">
      <dsp:nvSpPr>
        <dsp:cNvPr id="0" name=""/>
        <dsp:cNvSpPr/>
      </dsp:nvSpPr>
      <dsp:spPr>
        <a:xfrm rot="12979018">
          <a:off x="2134086" y="2399289"/>
          <a:ext cx="103071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0718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F5383-0099-44AD-9F3B-47FFAA91474E}">
      <dsp:nvSpPr>
        <dsp:cNvPr id="0" name=""/>
        <dsp:cNvSpPr/>
      </dsp:nvSpPr>
      <dsp:spPr>
        <a:xfrm>
          <a:off x="1492513" y="1644792"/>
          <a:ext cx="872127" cy="4492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50" kern="1200" dirty="0" smtClean="0"/>
            <a:t>Acción Móvil Chihuahua</a:t>
          </a:r>
          <a:r>
            <a:rPr lang="es-MX" sz="900" kern="1200" dirty="0" smtClean="0"/>
            <a:t> Sur</a:t>
          </a:r>
          <a:endParaRPr lang="en-US" sz="900" kern="1200" dirty="0"/>
        </a:p>
      </dsp:txBody>
      <dsp:txXfrm>
        <a:off x="1514445" y="1666724"/>
        <a:ext cx="828263" cy="405410"/>
      </dsp:txXfrm>
    </dsp:sp>
    <dsp:sp modelId="{3F9469F8-F54A-49E8-805A-FC50BADE7465}">
      <dsp:nvSpPr>
        <dsp:cNvPr id="0" name=""/>
        <dsp:cNvSpPr/>
      </dsp:nvSpPr>
      <dsp:spPr>
        <a:xfrm rot="14279854">
          <a:off x="2173808" y="2055449"/>
          <a:ext cx="13255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5579" y="0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7EA17-E96A-46C4-B412-BACBE4276133}">
      <dsp:nvSpPr>
        <dsp:cNvPr id="0" name=""/>
        <dsp:cNvSpPr/>
      </dsp:nvSpPr>
      <dsp:spPr>
        <a:xfrm>
          <a:off x="1907708" y="996718"/>
          <a:ext cx="844900" cy="4966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Acción Móvil Ojinaga</a:t>
          </a:r>
          <a:endParaRPr lang="en-US" sz="900" kern="1200" dirty="0"/>
        </a:p>
      </dsp:txBody>
      <dsp:txXfrm>
        <a:off x="1931953" y="1020963"/>
        <a:ext cx="796410" cy="448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FF672-BF26-4E38-AE48-5817FCEB0322}">
      <dsp:nvSpPr>
        <dsp:cNvPr id="0" name=""/>
        <dsp:cNvSpPr/>
      </dsp:nvSpPr>
      <dsp:spPr>
        <a:xfrm>
          <a:off x="3336734" y="1194368"/>
          <a:ext cx="285749" cy="933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3527"/>
              </a:lnTo>
              <a:lnTo>
                <a:pt x="285749" y="933527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DD3C0-9D44-4CC1-80AF-0B01CFA8A33C}">
      <dsp:nvSpPr>
        <dsp:cNvPr id="0" name=""/>
        <dsp:cNvSpPr/>
      </dsp:nvSpPr>
      <dsp:spPr>
        <a:xfrm>
          <a:off x="3050984" y="1194368"/>
          <a:ext cx="285749" cy="933527"/>
        </a:xfrm>
        <a:custGeom>
          <a:avLst/>
          <a:gdLst/>
          <a:ahLst/>
          <a:cxnLst/>
          <a:rect l="0" t="0" r="0" b="0"/>
          <a:pathLst>
            <a:path>
              <a:moveTo>
                <a:pt x="285749" y="0"/>
              </a:moveTo>
              <a:lnTo>
                <a:pt x="285749" y="933527"/>
              </a:lnTo>
              <a:lnTo>
                <a:pt x="0" y="933527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894FEF-5E32-4736-B2AA-F71BA238C6F7}">
      <dsp:nvSpPr>
        <dsp:cNvPr id="0" name=""/>
        <dsp:cNvSpPr/>
      </dsp:nvSpPr>
      <dsp:spPr>
        <a:xfrm>
          <a:off x="3336734" y="1194368"/>
          <a:ext cx="2431454" cy="1867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950"/>
              </a:lnTo>
              <a:lnTo>
                <a:pt x="2431454" y="1664950"/>
              </a:lnTo>
              <a:lnTo>
                <a:pt x="2431454" y="186705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6804E2-1122-4334-A3FB-9634876E4103}">
      <dsp:nvSpPr>
        <dsp:cNvPr id="0" name=""/>
        <dsp:cNvSpPr/>
      </dsp:nvSpPr>
      <dsp:spPr>
        <a:xfrm>
          <a:off x="3336734" y="1194368"/>
          <a:ext cx="130608" cy="1867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950"/>
              </a:lnTo>
              <a:lnTo>
                <a:pt x="130608" y="1664950"/>
              </a:lnTo>
              <a:lnTo>
                <a:pt x="130608" y="186705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1245F7-5010-451F-A73C-E4252A0F92CC}">
      <dsp:nvSpPr>
        <dsp:cNvPr id="0" name=""/>
        <dsp:cNvSpPr/>
      </dsp:nvSpPr>
      <dsp:spPr>
        <a:xfrm>
          <a:off x="999205" y="1194368"/>
          <a:ext cx="2337528" cy="1867054"/>
        </a:xfrm>
        <a:custGeom>
          <a:avLst/>
          <a:gdLst/>
          <a:ahLst/>
          <a:cxnLst/>
          <a:rect l="0" t="0" r="0" b="0"/>
          <a:pathLst>
            <a:path>
              <a:moveTo>
                <a:pt x="2337528" y="0"/>
              </a:moveTo>
              <a:lnTo>
                <a:pt x="2337528" y="1664950"/>
              </a:lnTo>
              <a:lnTo>
                <a:pt x="0" y="1664950"/>
              </a:lnTo>
              <a:lnTo>
                <a:pt x="0" y="186705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49901-B3C5-44DB-9AB4-4069EF26D011}">
      <dsp:nvSpPr>
        <dsp:cNvPr id="0" name=""/>
        <dsp:cNvSpPr/>
      </dsp:nvSpPr>
      <dsp:spPr>
        <a:xfrm>
          <a:off x="2500278" y="328209"/>
          <a:ext cx="1672911" cy="866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222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Director de Vinculación  </a:t>
          </a:r>
          <a:endParaRPr lang="es-MX" sz="1800" kern="1200" dirty="0"/>
        </a:p>
      </dsp:txBody>
      <dsp:txXfrm>
        <a:off x="2500278" y="328209"/>
        <a:ext cx="1672911" cy="866159"/>
      </dsp:txXfrm>
    </dsp:sp>
    <dsp:sp modelId="{31348DE3-4D0A-406F-AFD4-0F1E775C197F}">
      <dsp:nvSpPr>
        <dsp:cNvPr id="0" name=""/>
        <dsp:cNvSpPr/>
      </dsp:nvSpPr>
      <dsp:spPr>
        <a:xfrm>
          <a:off x="2834860" y="1001888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Lucía Jiménez</a:t>
          </a:r>
          <a:endParaRPr lang="es-MX" sz="1700" kern="1200" dirty="0"/>
        </a:p>
      </dsp:txBody>
      <dsp:txXfrm>
        <a:off x="2834860" y="1001888"/>
        <a:ext cx="1505620" cy="288719"/>
      </dsp:txXfrm>
    </dsp:sp>
    <dsp:sp modelId="{CBB78B3D-D595-4656-982A-440D9336D747}">
      <dsp:nvSpPr>
        <dsp:cNvPr id="0" name=""/>
        <dsp:cNvSpPr/>
      </dsp:nvSpPr>
      <dsp:spPr>
        <a:xfrm>
          <a:off x="68824" y="3061423"/>
          <a:ext cx="1860762" cy="866159"/>
        </a:xfrm>
        <a:prstGeom prst="rect">
          <a:avLst/>
        </a:prstGeom>
        <a:solidFill>
          <a:srgbClr val="BD9B5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222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Coordinador Sector Educativo</a:t>
          </a:r>
          <a:endParaRPr lang="es-MX" sz="1800" kern="1200" dirty="0"/>
        </a:p>
      </dsp:txBody>
      <dsp:txXfrm>
        <a:off x="68824" y="3061423"/>
        <a:ext cx="1860762" cy="866159"/>
      </dsp:txXfrm>
    </dsp:sp>
    <dsp:sp modelId="{F582774B-E8B7-452D-B956-7C0E3AFED907}">
      <dsp:nvSpPr>
        <dsp:cNvPr id="0" name=""/>
        <dsp:cNvSpPr/>
      </dsp:nvSpPr>
      <dsp:spPr>
        <a:xfrm>
          <a:off x="497332" y="3735103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Rafael Torres</a:t>
          </a:r>
        </a:p>
      </dsp:txBody>
      <dsp:txXfrm>
        <a:off x="497332" y="3735103"/>
        <a:ext cx="1505620" cy="288719"/>
      </dsp:txXfrm>
    </dsp:sp>
    <dsp:sp modelId="{10D72AA3-E08F-4B77-A866-F2F598BC4CD7}">
      <dsp:nvSpPr>
        <dsp:cNvPr id="0" name=""/>
        <dsp:cNvSpPr/>
      </dsp:nvSpPr>
      <dsp:spPr>
        <a:xfrm>
          <a:off x="2407160" y="3061423"/>
          <a:ext cx="2120365" cy="866159"/>
        </a:xfrm>
        <a:prstGeom prst="rect">
          <a:avLst/>
        </a:prstGeom>
        <a:solidFill>
          <a:srgbClr val="BD9B53"/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222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Coordinador Sector Empresarial</a:t>
          </a:r>
          <a:endParaRPr lang="es-MX" sz="1800" kern="1200" dirty="0"/>
        </a:p>
      </dsp:txBody>
      <dsp:txXfrm>
        <a:off x="2407160" y="3061423"/>
        <a:ext cx="2120365" cy="866159"/>
      </dsp:txXfrm>
    </dsp:sp>
    <dsp:sp modelId="{6D3D9D35-7693-4CF2-B1C1-651177484A2C}">
      <dsp:nvSpPr>
        <dsp:cNvPr id="0" name=""/>
        <dsp:cNvSpPr/>
      </dsp:nvSpPr>
      <dsp:spPr>
        <a:xfrm>
          <a:off x="2965469" y="3735103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Moraima Irigoyen</a:t>
          </a:r>
          <a:endParaRPr lang="es-MX" sz="1400" kern="1200" dirty="0"/>
        </a:p>
      </dsp:txBody>
      <dsp:txXfrm>
        <a:off x="2965469" y="3735103"/>
        <a:ext cx="1505620" cy="288719"/>
      </dsp:txXfrm>
    </dsp:sp>
    <dsp:sp modelId="{49908D91-0775-4AE6-BDBE-08F0C956392B}">
      <dsp:nvSpPr>
        <dsp:cNvPr id="0" name=""/>
        <dsp:cNvSpPr/>
      </dsp:nvSpPr>
      <dsp:spPr>
        <a:xfrm>
          <a:off x="4931733" y="3061423"/>
          <a:ext cx="1672911" cy="866159"/>
        </a:xfrm>
        <a:prstGeom prst="rect">
          <a:avLst/>
        </a:prstGeom>
        <a:solidFill>
          <a:srgbClr val="BD9B5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222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Coordinador Sector Social</a:t>
          </a:r>
          <a:endParaRPr lang="es-MX" sz="1800" kern="1200" dirty="0"/>
        </a:p>
      </dsp:txBody>
      <dsp:txXfrm>
        <a:off x="4931733" y="3061423"/>
        <a:ext cx="1672911" cy="866159"/>
      </dsp:txXfrm>
    </dsp:sp>
    <dsp:sp modelId="{CEE6CE14-2C08-4A1A-8480-C901CD469865}">
      <dsp:nvSpPr>
        <dsp:cNvPr id="0" name=""/>
        <dsp:cNvSpPr/>
      </dsp:nvSpPr>
      <dsp:spPr>
        <a:xfrm>
          <a:off x="5266315" y="3735103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BD9B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César de la Garza</a:t>
          </a:r>
          <a:endParaRPr lang="es-MX" sz="1400" kern="1200" dirty="0"/>
        </a:p>
      </dsp:txBody>
      <dsp:txXfrm>
        <a:off x="5266315" y="3735103"/>
        <a:ext cx="1505620" cy="288719"/>
      </dsp:txXfrm>
    </dsp:sp>
    <dsp:sp modelId="{0DEBF665-9066-4D46-8A00-025D3B73E830}">
      <dsp:nvSpPr>
        <dsp:cNvPr id="0" name=""/>
        <dsp:cNvSpPr/>
      </dsp:nvSpPr>
      <dsp:spPr>
        <a:xfrm>
          <a:off x="1378073" y="1694816"/>
          <a:ext cx="1672911" cy="8661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2222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Comunicación</a:t>
          </a:r>
          <a:endParaRPr lang="es-MX" sz="1800" kern="1200" dirty="0"/>
        </a:p>
      </dsp:txBody>
      <dsp:txXfrm>
        <a:off x="1378073" y="1694816"/>
        <a:ext cx="1672911" cy="866159"/>
      </dsp:txXfrm>
    </dsp:sp>
    <dsp:sp modelId="{21123154-7A47-4822-BB54-90505BD69EB6}">
      <dsp:nvSpPr>
        <dsp:cNvPr id="0" name=""/>
        <dsp:cNvSpPr/>
      </dsp:nvSpPr>
      <dsp:spPr>
        <a:xfrm>
          <a:off x="1712655" y="2368495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err="1" smtClean="0"/>
            <a:t>Marissa</a:t>
          </a:r>
          <a:r>
            <a:rPr lang="es-MX" sz="1400" kern="1200" dirty="0" smtClean="0"/>
            <a:t> </a:t>
          </a:r>
          <a:r>
            <a:rPr lang="es-MX" sz="1400" kern="1200" dirty="0" err="1" smtClean="0"/>
            <a:t>Alcántar</a:t>
          </a:r>
          <a:endParaRPr lang="es-MX" sz="1400" kern="1200" dirty="0"/>
        </a:p>
      </dsp:txBody>
      <dsp:txXfrm>
        <a:off x="1712655" y="2368495"/>
        <a:ext cx="1505620" cy="288719"/>
      </dsp:txXfrm>
    </dsp:sp>
    <dsp:sp modelId="{4946BC48-BECF-4768-8B43-1B70CB105F85}">
      <dsp:nvSpPr>
        <dsp:cNvPr id="0" name=""/>
        <dsp:cNvSpPr/>
      </dsp:nvSpPr>
      <dsp:spPr>
        <a:xfrm>
          <a:off x="3622483" y="1694816"/>
          <a:ext cx="1672911" cy="8661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2225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Imagen y Diseño</a:t>
          </a:r>
          <a:endParaRPr lang="es-MX" sz="2000" kern="1200" dirty="0"/>
        </a:p>
      </dsp:txBody>
      <dsp:txXfrm>
        <a:off x="3622483" y="1694816"/>
        <a:ext cx="1672911" cy="866159"/>
      </dsp:txXfrm>
    </dsp:sp>
    <dsp:sp modelId="{1B12B726-8365-4F56-A672-2C0B29A58836}">
      <dsp:nvSpPr>
        <dsp:cNvPr id="0" name=""/>
        <dsp:cNvSpPr/>
      </dsp:nvSpPr>
      <dsp:spPr>
        <a:xfrm>
          <a:off x="3957066" y="2368495"/>
          <a:ext cx="1505620" cy="288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Pamela Flores</a:t>
          </a:r>
          <a:endParaRPr lang="es-MX" sz="1700" kern="1200" dirty="0"/>
        </a:p>
      </dsp:txBody>
      <dsp:txXfrm>
        <a:off x="3957066" y="2368495"/>
        <a:ext cx="1505620" cy="2887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36917-40F6-4BB9-898F-DD09899A4561}">
      <dsp:nvSpPr>
        <dsp:cNvPr id="0" name=""/>
        <dsp:cNvSpPr/>
      </dsp:nvSpPr>
      <dsp:spPr>
        <a:xfrm>
          <a:off x="2642417" y="954186"/>
          <a:ext cx="313742" cy="1024979"/>
        </a:xfrm>
        <a:custGeom>
          <a:avLst/>
          <a:gdLst/>
          <a:ahLst/>
          <a:cxnLst/>
          <a:rect l="0" t="0" r="0" b="0"/>
          <a:pathLst>
            <a:path>
              <a:moveTo>
                <a:pt x="313742" y="0"/>
              </a:moveTo>
              <a:lnTo>
                <a:pt x="313742" y="1024979"/>
              </a:lnTo>
              <a:lnTo>
                <a:pt x="0" y="1024979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70096-4019-40EB-B0B8-7EBAF1E6743A}">
      <dsp:nvSpPr>
        <dsp:cNvPr id="0" name=""/>
        <dsp:cNvSpPr/>
      </dsp:nvSpPr>
      <dsp:spPr>
        <a:xfrm>
          <a:off x="2956160" y="954186"/>
          <a:ext cx="1232140" cy="2049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8055"/>
              </a:lnTo>
              <a:lnTo>
                <a:pt x="1232140" y="1828055"/>
              </a:lnTo>
              <a:lnTo>
                <a:pt x="1232140" y="20499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831D5-FA7E-41D5-89CD-40390DB4D786}">
      <dsp:nvSpPr>
        <dsp:cNvPr id="0" name=""/>
        <dsp:cNvSpPr/>
      </dsp:nvSpPr>
      <dsp:spPr>
        <a:xfrm>
          <a:off x="1724019" y="954186"/>
          <a:ext cx="1232140" cy="2049958"/>
        </a:xfrm>
        <a:custGeom>
          <a:avLst/>
          <a:gdLst/>
          <a:ahLst/>
          <a:cxnLst/>
          <a:rect l="0" t="0" r="0" b="0"/>
          <a:pathLst>
            <a:path>
              <a:moveTo>
                <a:pt x="1232140" y="0"/>
              </a:moveTo>
              <a:lnTo>
                <a:pt x="1232140" y="1828055"/>
              </a:lnTo>
              <a:lnTo>
                <a:pt x="0" y="1828055"/>
              </a:lnTo>
              <a:lnTo>
                <a:pt x="0" y="204995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03A40-9D01-4726-ACFD-5DD834271CA4}">
      <dsp:nvSpPr>
        <dsp:cNvPr id="0" name=""/>
        <dsp:cNvSpPr/>
      </dsp:nvSpPr>
      <dsp:spPr>
        <a:xfrm>
          <a:off x="2037762" y="3174"/>
          <a:ext cx="1836796" cy="9510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Director de Planeación</a:t>
          </a:r>
          <a:endParaRPr lang="es-MX" sz="2300" kern="1200" dirty="0"/>
        </a:p>
      </dsp:txBody>
      <dsp:txXfrm>
        <a:off x="2037762" y="3174"/>
        <a:ext cx="1836796" cy="951011"/>
      </dsp:txXfrm>
    </dsp:sp>
    <dsp:sp modelId="{868FB6A3-9282-48C4-904F-80C256B9A4EE}">
      <dsp:nvSpPr>
        <dsp:cNvPr id="0" name=""/>
        <dsp:cNvSpPr/>
      </dsp:nvSpPr>
      <dsp:spPr>
        <a:xfrm>
          <a:off x="2405121" y="742850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Daisy Calderón Portillo</a:t>
          </a:r>
          <a:endParaRPr lang="es-MX" sz="1200" kern="1200" dirty="0"/>
        </a:p>
      </dsp:txBody>
      <dsp:txXfrm>
        <a:off x="2405121" y="742850"/>
        <a:ext cx="1653116" cy="317003"/>
      </dsp:txXfrm>
    </dsp:sp>
    <dsp:sp modelId="{79AC10DB-B176-4B2D-ABDC-8E4590E49419}">
      <dsp:nvSpPr>
        <dsp:cNvPr id="0" name=""/>
        <dsp:cNvSpPr/>
      </dsp:nvSpPr>
      <dsp:spPr>
        <a:xfrm>
          <a:off x="805621" y="3004145"/>
          <a:ext cx="1836796" cy="95101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Técnico Especializado</a:t>
          </a:r>
          <a:endParaRPr lang="es-MX" sz="2300" kern="1200" dirty="0"/>
        </a:p>
      </dsp:txBody>
      <dsp:txXfrm>
        <a:off x="805621" y="3004145"/>
        <a:ext cx="1836796" cy="951011"/>
      </dsp:txXfrm>
    </dsp:sp>
    <dsp:sp modelId="{58B6A061-C2DE-4506-95AB-408A46EAC407}">
      <dsp:nvSpPr>
        <dsp:cNvPr id="0" name=""/>
        <dsp:cNvSpPr/>
      </dsp:nvSpPr>
      <dsp:spPr>
        <a:xfrm>
          <a:off x="1172980" y="3743821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Aurelio Francisco M.</a:t>
          </a:r>
          <a:endParaRPr lang="es-MX" sz="1300" kern="1200" dirty="0"/>
        </a:p>
      </dsp:txBody>
      <dsp:txXfrm>
        <a:off x="1172980" y="3743821"/>
        <a:ext cx="1653116" cy="317003"/>
      </dsp:txXfrm>
    </dsp:sp>
    <dsp:sp modelId="{5F7D3D55-CD40-48EE-AF22-FA64A076201A}">
      <dsp:nvSpPr>
        <dsp:cNvPr id="0" name=""/>
        <dsp:cNvSpPr/>
      </dsp:nvSpPr>
      <dsp:spPr>
        <a:xfrm>
          <a:off x="3269902" y="3004145"/>
          <a:ext cx="1836796" cy="95101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Técnico Especializado</a:t>
          </a:r>
          <a:endParaRPr lang="es-MX" sz="2300" kern="1200" dirty="0"/>
        </a:p>
      </dsp:txBody>
      <dsp:txXfrm>
        <a:off x="3269902" y="3004145"/>
        <a:ext cx="1836796" cy="951011"/>
      </dsp:txXfrm>
    </dsp:sp>
    <dsp:sp modelId="{031E9281-076D-4D05-9C33-690CFE6F754D}">
      <dsp:nvSpPr>
        <dsp:cNvPr id="0" name=""/>
        <dsp:cNvSpPr/>
      </dsp:nvSpPr>
      <dsp:spPr>
        <a:xfrm>
          <a:off x="3637261" y="3743821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Rosa María Morales A.</a:t>
          </a:r>
          <a:endParaRPr lang="es-MX" sz="1200" kern="1200" dirty="0"/>
        </a:p>
      </dsp:txBody>
      <dsp:txXfrm>
        <a:off x="3637261" y="3743821"/>
        <a:ext cx="1653116" cy="317003"/>
      </dsp:txXfrm>
    </dsp:sp>
    <dsp:sp modelId="{72AEE2AD-DE89-444C-A47E-84526EC62200}">
      <dsp:nvSpPr>
        <dsp:cNvPr id="0" name=""/>
        <dsp:cNvSpPr/>
      </dsp:nvSpPr>
      <dsp:spPr>
        <a:xfrm>
          <a:off x="805621" y="1503660"/>
          <a:ext cx="1836796" cy="9510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Jefe de Planeación</a:t>
          </a:r>
          <a:endParaRPr lang="es-MX" sz="2300" kern="1200" dirty="0"/>
        </a:p>
      </dsp:txBody>
      <dsp:txXfrm>
        <a:off x="805621" y="1503660"/>
        <a:ext cx="1836796" cy="951011"/>
      </dsp:txXfrm>
    </dsp:sp>
    <dsp:sp modelId="{3B0385B1-987F-4370-A769-BA12B48CCB96}">
      <dsp:nvSpPr>
        <dsp:cNvPr id="0" name=""/>
        <dsp:cNvSpPr/>
      </dsp:nvSpPr>
      <dsp:spPr>
        <a:xfrm>
          <a:off x="1172980" y="2243335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Marisol Hermosillo G.</a:t>
          </a:r>
          <a:endParaRPr lang="es-MX" sz="1200" kern="1200" dirty="0"/>
        </a:p>
      </dsp:txBody>
      <dsp:txXfrm>
        <a:off x="1172980" y="2243335"/>
        <a:ext cx="1653116" cy="317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BAD86-E67A-49A4-84B1-7F86F6770A38}">
      <dsp:nvSpPr>
        <dsp:cNvPr id="0" name=""/>
        <dsp:cNvSpPr/>
      </dsp:nvSpPr>
      <dsp:spPr>
        <a:xfrm>
          <a:off x="4484566" y="2374752"/>
          <a:ext cx="3519084" cy="523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55"/>
              </a:lnTo>
              <a:lnTo>
                <a:pt x="3519084" y="311855"/>
              </a:lnTo>
              <a:lnTo>
                <a:pt x="3519084" y="5231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0DF5F-ECB8-47FB-8321-9349AB1F56E8}">
      <dsp:nvSpPr>
        <dsp:cNvPr id="0" name=""/>
        <dsp:cNvSpPr/>
      </dsp:nvSpPr>
      <dsp:spPr>
        <a:xfrm>
          <a:off x="4484566" y="2374752"/>
          <a:ext cx="1173028" cy="523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55"/>
              </a:lnTo>
              <a:lnTo>
                <a:pt x="1173028" y="311855"/>
              </a:lnTo>
              <a:lnTo>
                <a:pt x="1173028" y="5231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342B6-E341-42AA-AE8A-339B3BCF099E}">
      <dsp:nvSpPr>
        <dsp:cNvPr id="0" name=""/>
        <dsp:cNvSpPr/>
      </dsp:nvSpPr>
      <dsp:spPr>
        <a:xfrm>
          <a:off x="3311537" y="2374752"/>
          <a:ext cx="1173028" cy="523112"/>
        </a:xfrm>
        <a:custGeom>
          <a:avLst/>
          <a:gdLst/>
          <a:ahLst/>
          <a:cxnLst/>
          <a:rect l="0" t="0" r="0" b="0"/>
          <a:pathLst>
            <a:path>
              <a:moveTo>
                <a:pt x="1173028" y="0"/>
              </a:moveTo>
              <a:lnTo>
                <a:pt x="1173028" y="311855"/>
              </a:lnTo>
              <a:lnTo>
                <a:pt x="0" y="311855"/>
              </a:lnTo>
              <a:lnTo>
                <a:pt x="0" y="5231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39DB3-EFD9-47CF-8B19-EBE20E0E5808}">
      <dsp:nvSpPr>
        <dsp:cNvPr id="0" name=""/>
        <dsp:cNvSpPr/>
      </dsp:nvSpPr>
      <dsp:spPr>
        <a:xfrm>
          <a:off x="965481" y="2374752"/>
          <a:ext cx="3519084" cy="523112"/>
        </a:xfrm>
        <a:custGeom>
          <a:avLst/>
          <a:gdLst/>
          <a:ahLst/>
          <a:cxnLst/>
          <a:rect l="0" t="0" r="0" b="0"/>
          <a:pathLst>
            <a:path>
              <a:moveTo>
                <a:pt x="3519084" y="0"/>
              </a:moveTo>
              <a:lnTo>
                <a:pt x="3519084" y="311855"/>
              </a:lnTo>
              <a:lnTo>
                <a:pt x="0" y="311855"/>
              </a:lnTo>
              <a:lnTo>
                <a:pt x="0" y="5231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4D997-B574-4105-B7C0-06A49FE2A5D4}">
      <dsp:nvSpPr>
        <dsp:cNvPr id="0" name=""/>
        <dsp:cNvSpPr/>
      </dsp:nvSpPr>
      <dsp:spPr>
        <a:xfrm>
          <a:off x="3610228" y="1469366"/>
          <a:ext cx="1748675" cy="9053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776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Director</a:t>
          </a:r>
          <a:r>
            <a:rPr lang="es-MX" sz="2500" kern="1200" baseline="0" dirty="0" smtClean="0"/>
            <a:t> Académico</a:t>
          </a:r>
          <a:endParaRPr lang="en-US" sz="2500" kern="1200" dirty="0"/>
        </a:p>
      </dsp:txBody>
      <dsp:txXfrm>
        <a:off x="3610228" y="1469366"/>
        <a:ext cx="1748675" cy="905386"/>
      </dsp:txXfrm>
    </dsp:sp>
    <dsp:sp modelId="{28393878-0C7A-46FE-89C1-124E6C2C8A7E}">
      <dsp:nvSpPr>
        <dsp:cNvPr id="0" name=""/>
        <dsp:cNvSpPr/>
      </dsp:nvSpPr>
      <dsp:spPr>
        <a:xfrm>
          <a:off x="3959963" y="2173555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Guadalupe Vega</a:t>
          </a:r>
          <a:endParaRPr lang="en-US" sz="1600" kern="1200" dirty="0"/>
        </a:p>
      </dsp:txBody>
      <dsp:txXfrm>
        <a:off x="3959963" y="2173555"/>
        <a:ext cx="1573807" cy="301795"/>
      </dsp:txXfrm>
    </dsp:sp>
    <dsp:sp modelId="{F15939C8-37F0-46BC-82E6-3A7D22F84348}">
      <dsp:nvSpPr>
        <dsp:cNvPr id="0" name=""/>
        <dsp:cNvSpPr/>
      </dsp:nvSpPr>
      <dsp:spPr>
        <a:xfrm>
          <a:off x="91143" y="2897864"/>
          <a:ext cx="1748675" cy="905386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776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Control Escolar</a:t>
          </a:r>
          <a:endParaRPr lang="en-US" sz="2500" kern="1200" dirty="0"/>
        </a:p>
      </dsp:txBody>
      <dsp:txXfrm>
        <a:off x="91143" y="2897864"/>
        <a:ext cx="1748675" cy="905386"/>
      </dsp:txXfrm>
    </dsp:sp>
    <dsp:sp modelId="{25F7F0CA-D31C-4E37-B418-151A5EF20EF0}">
      <dsp:nvSpPr>
        <dsp:cNvPr id="0" name=""/>
        <dsp:cNvSpPr/>
      </dsp:nvSpPr>
      <dsp:spPr>
        <a:xfrm>
          <a:off x="440878" y="3602054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Cristal </a:t>
          </a:r>
          <a:r>
            <a:rPr lang="es-MX" sz="1600" kern="1200" dirty="0" err="1" smtClean="0"/>
            <a:t>Burciaga</a:t>
          </a:r>
          <a:endParaRPr lang="en-US" sz="1600" kern="1200" dirty="0"/>
        </a:p>
      </dsp:txBody>
      <dsp:txXfrm>
        <a:off x="440878" y="3602054"/>
        <a:ext cx="1573807" cy="301795"/>
      </dsp:txXfrm>
    </dsp:sp>
    <dsp:sp modelId="{FEFE1291-D307-4F44-9F24-AFC6459374AA}">
      <dsp:nvSpPr>
        <dsp:cNvPr id="0" name=""/>
        <dsp:cNvSpPr/>
      </dsp:nvSpPr>
      <dsp:spPr>
        <a:xfrm>
          <a:off x="2437200" y="2897864"/>
          <a:ext cx="1748675" cy="905386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776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Gestión Académica</a:t>
          </a:r>
          <a:endParaRPr lang="en-US" sz="2500" kern="1200" dirty="0"/>
        </a:p>
      </dsp:txBody>
      <dsp:txXfrm>
        <a:off x="2437200" y="2897864"/>
        <a:ext cx="1748675" cy="905386"/>
      </dsp:txXfrm>
    </dsp:sp>
    <dsp:sp modelId="{89ED39D6-8F0F-4748-8130-766BD7EF40B4}">
      <dsp:nvSpPr>
        <dsp:cNvPr id="0" name=""/>
        <dsp:cNvSpPr/>
      </dsp:nvSpPr>
      <dsp:spPr>
        <a:xfrm>
          <a:off x="2786935" y="3602054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Roberto Sánchez</a:t>
          </a:r>
          <a:endParaRPr lang="en-US" sz="1500" kern="1200" dirty="0"/>
        </a:p>
      </dsp:txBody>
      <dsp:txXfrm>
        <a:off x="2786935" y="3602054"/>
        <a:ext cx="1573807" cy="301795"/>
      </dsp:txXfrm>
    </dsp:sp>
    <dsp:sp modelId="{1B7957AA-BE2C-42A0-98E8-1ED913572B8C}">
      <dsp:nvSpPr>
        <dsp:cNvPr id="0" name=""/>
        <dsp:cNvSpPr/>
      </dsp:nvSpPr>
      <dsp:spPr>
        <a:xfrm>
          <a:off x="4783256" y="2897864"/>
          <a:ext cx="1748675" cy="905386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776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Supervisión Académico</a:t>
          </a:r>
          <a:endParaRPr lang="en-US" sz="2500" kern="1200" dirty="0"/>
        </a:p>
      </dsp:txBody>
      <dsp:txXfrm>
        <a:off x="4783256" y="2897864"/>
        <a:ext cx="1748675" cy="905386"/>
      </dsp:txXfrm>
    </dsp:sp>
    <dsp:sp modelId="{0FD015C9-0316-46C6-A1CA-F114BEEFE3ED}">
      <dsp:nvSpPr>
        <dsp:cNvPr id="0" name=""/>
        <dsp:cNvSpPr/>
      </dsp:nvSpPr>
      <dsp:spPr>
        <a:xfrm>
          <a:off x="5132991" y="3602054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Manuel Escobar</a:t>
          </a:r>
          <a:endParaRPr lang="en-US" sz="1600" kern="1200" dirty="0"/>
        </a:p>
      </dsp:txBody>
      <dsp:txXfrm>
        <a:off x="5132991" y="3602054"/>
        <a:ext cx="1573807" cy="301795"/>
      </dsp:txXfrm>
    </dsp:sp>
    <dsp:sp modelId="{6051ED20-7587-4EA5-8FD8-0C1F20620249}">
      <dsp:nvSpPr>
        <dsp:cNvPr id="0" name=""/>
        <dsp:cNvSpPr/>
      </dsp:nvSpPr>
      <dsp:spPr>
        <a:xfrm>
          <a:off x="7129313" y="2897864"/>
          <a:ext cx="1748675" cy="905386"/>
        </a:xfrm>
        <a:prstGeom prst="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776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Supervisión Académico</a:t>
          </a:r>
          <a:endParaRPr lang="en-US" sz="2500" kern="1200" dirty="0"/>
        </a:p>
      </dsp:txBody>
      <dsp:txXfrm>
        <a:off x="7129313" y="2897864"/>
        <a:ext cx="1748675" cy="905386"/>
      </dsp:txXfrm>
    </dsp:sp>
    <dsp:sp modelId="{491851BA-F09E-423A-865E-54C96A81C929}">
      <dsp:nvSpPr>
        <dsp:cNvPr id="0" name=""/>
        <dsp:cNvSpPr/>
      </dsp:nvSpPr>
      <dsp:spPr>
        <a:xfrm>
          <a:off x="7479048" y="3602054"/>
          <a:ext cx="1573807" cy="3017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Eduardo Gutiérrez</a:t>
          </a:r>
          <a:endParaRPr lang="en-US" sz="1400" kern="1200" dirty="0"/>
        </a:p>
      </dsp:txBody>
      <dsp:txXfrm>
        <a:off x="7479048" y="3602054"/>
        <a:ext cx="1573807" cy="3017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08A50-FFC0-4027-8E67-F8D1FD3BB69D}">
      <dsp:nvSpPr>
        <dsp:cNvPr id="0" name=""/>
        <dsp:cNvSpPr/>
      </dsp:nvSpPr>
      <dsp:spPr>
        <a:xfrm>
          <a:off x="7260874" y="2515782"/>
          <a:ext cx="1133144" cy="245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40"/>
              </a:lnTo>
              <a:lnTo>
                <a:pt x="1133144" y="146640"/>
              </a:lnTo>
              <a:lnTo>
                <a:pt x="1133144" y="245978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F4A2D-ABB7-40F6-9515-C299ECAFEBD0}">
      <dsp:nvSpPr>
        <dsp:cNvPr id="0" name=""/>
        <dsp:cNvSpPr/>
      </dsp:nvSpPr>
      <dsp:spPr>
        <a:xfrm>
          <a:off x="7185175" y="2515782"/>
          <a:ext cx="91440" cy="245978"/>
        </a:xfrm>
        <a:custGeom>
          <a:avLst/>
          <a:gdLst/>
          <a:ahLst/>
          <a:cxnLst/>
          <a:rect l="0" t="0" r="0" b="0"/>
          <a:pathLst>
            <a:path>
              <a:moveTo>
                <a:pt x="75698" y="0"/>
              </a:moveTo>
              <a:lnTo>
                <a:pt x="75698" y="146640"/>
              </a:lnTo>
              <a:lnTo>
                <a:pt x="45720" y="146640"/>
              </a:lnTo>
              <a:lnTo>
                <a:pt x="45720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DE2EB724-CBA5-4B1B-9408-4B08DC0F7F5E}">
      <dsp:nvSpPr>
        <dsp:cNvPr id="0" name=""/>
        <dsp:cNvSpPr/>
      </dsp:nvSpPr>
      <dsp:spPr>
        <a:xfrm>
          <a:off x="6127730" y="2515782"/>
          <a:ext cx="1133144" cy="245978"/>
        </a:xfrm>
        <a:custGeom>
          <a:avLst/>
          <a:gdLst/>
          <a:ahLst/>
          <a:cxnLst/>
          <a:rect l="0" t="0" r="0" b="0"/>
          <a:pathLst>
            <a:path>
              <a:moveTo>
                <a:pt x="1133144" y="0"/>
              </a:moveTo>
              <a:lnTo>
                <a:pt x="1133144" y="146640"/>
              </a:lnTo>
              <a:lnTo>
                <a:pt x="0" y="146640"/>
              </a:lnTo>
              <a:lnTo>
                <a:pt x="0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BDBA01B9-412E-4A9F-B3BE-D6BDC2D276FE}">
      <dsp:nvSpPr>
        <dsp:cNvPr id="0" name=""/>
        <dsp:cNvSpPr/>
      </dsp:nvSpPr>
      <dsp:spPr>
        <a:xfrm>
          <a:off x="4459121" y="1844071"/>
          <a:ext cx="2801752" cy="245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40"/>
              </a:lnTo>
              <a:lnTo>
                <a:pt x="2801752" y="146640"/>
              </a:lnTo>
              <a:lnTo>
                <a:pt x="2801752" y="245978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B4A60BE0-2835-41CD-8EC0-7653F95E9A51}">
      <dsp:nvSpPr>
        <dsp:cNvPr id="0" name=""/>
        <dsp:cNvSpPr/>
      </dsp:nvSpPr>
      <dsp:spPr>
        <a:xfrm>
          <a:off x="4472982" y="2515782"/>
          <a:ext cx="551582" cy="245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40"/>
              </a:lnTo>
              <a:lnTo>
                <a:pt x="551582" y="146640"/>
              </a:lnTo>
              <a:lnTo>
                <a:pt x="551582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11BC5D0E-17C6-4B9F-8D62-709639EF320C}">
      <dsp:nvSpPr>
        <dsp:cNvPr id="0" name=""/>
        <dsp:cNvSpPr/>
      </dsp:nvSpPr>
      <dsp:spPr>
        <a:xfrm>
          <a:off x="3921400" y="2515782"/>
          <a:ext cx="551582" cy="245978"/>
        </a:xfrm>
        <a:custGeom>
          <a:avLst/>
          <a:gdLst/>
          <a:ahLst/>
          <a:cxnLst/>
          <a:rect l="0" t="0" r="0" b="0"/>
          <a:pathLst>
            <a:path>
              <a:moveTo>
                <a:pt x="551582" y="0"/>
              </a:moveTo>
              <a:lnTo>
                <a:pt x="551582" y="146640"/>
              </a:lnTo>
              <a:lnTo>
                <a:pt x="0" y="146640"/>
              </a:lnTo>
              <a:lnTo>
                <a:pt x="0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AE98F33F-D9B7-4774-8799-442340C987BF}">
      <dsp:nvSpPr>
        <dsp:cNvPr id="0" name=""/>
        <dsp:cNvSpPr/>
      </dsp:nvSpPr>
      <dsp:spPr>
        <a:xfrm>
          <a:off x="4413401" y="1844071"/>
          <a:ext cx="91440" cy="2459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640"/>
              </a:lnTo>
              <a:lnTo>
                <a:pt x="59580" y="146640"/>
              </a:lnTo>
              <a:lnTo>
                <a:pt x="59580" y="245978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96E9AE58-183B-4F91-B498-F36E98E8B1C3}">
      <dsp:nvSpPr>
        <dsp:cNvPr id="0" name=""/>
        <dsp:cNvSpPr/>
      </dsp:nvSpPr>
      <dsp:spPr>
        <a:xfrm>
          <a:off x="1657369" y="2515782"/>
          <a:ext cx="1045464" cy="245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40"/>
              </a:lnTo>
              <a:lnTo>
                <a:pt x="1045464" y="146640"/>
              </a:lnTo>
              <a:lnTo>
                <a:pt x="1045464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802FD4F6-75DF-4FA7-BC4D-4F4821EA03A6}">
      <dsp:nvSpPr>
        <dsp:cNvPr id="0" name=""/>
        <dsp:cNvSpPr/>
      </dsp:nvSpPr>
      <dsp:spPr>
        <a:xfrm>
          <a:off x="1553948" y="2515782"/>
          <a:ext cx="91440" cy="245978"/>
        </a:xfrm>
        <a:custGeom>
          <a:avLst/>
          <a:gdLst/>
          <a:ahLst/>
          <a:cxnLst/>
          <a:rect l="0" t="0" r="0" b="0"/>
          <a:pathLst>
            <a:path>
              <a:moveTo>
                <a:pt x="103420" y="0"/>
              </a:moveTo>
              <a:lnTo>
                <a:pt x="103420" y="146640"/>
              </a:lnTo>
              <a:lnTo>
                <a:pt x="45720" y="146640"/>
              </a:lnTo>
              <a:lnTo>
                <a:pt x="45720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CE9B1255-18E3-4A9D-B4BC-F47E74421234}">
      <dsp:nvSpPr>
        <dsp:cNvPr id="0" name=""/>
        <dsp:cNvSpPr/>
      </dsp:nvSpPr>
      <dsp:spPr>
        <a:xfrm>
          <a:off x="496503" y="2515782"/>
          <a:ext cx="1160865" cy="245978"/>
        </a:xfrm>
        <a:custGeom>
          <a:avLst/>
          <a:gdLst/>
          <a:ahLst/>
          <a:cxnLst/>
          <a:rect l="0" t="0" r="0" b="0"/>
          <a:pathLst>
            <a:path>
              <a:moveTo>
                <a:pt x="1160865" y="0"/>
              </a:moveTo>
              <a:lnTo>
                <a:pt x="1160865" y="146640"/>
              </a:lnTo>
              <a:lnTo>
                <a:pt x="0" y="146640"/>
              </a:lnTo>
              <a:lnTo>
                <a:pt x="0" y="245978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33F1FC1B-B346-418E-8D9A-F038B25B4D24}">
      <dsp:nvSpPr>
        <dsp:cNvPr id="0" name=""/>
        <dsp:cNvSpPr/>
      </dsp:nvSpPr>
      <dsp:spPr>
        <a:xfrm>
          <a:off x="1657369" y="1844071"/>
          <a:ext cx="2801752" cy="245978"/>
        </a:xfrm>
        <a:custGeom>
          <a:avLst/>
          <a:gdLst/>
          <a:ahLst/>
          <a:cxnLst/>
          <a:rect l="0" t="0" r="0" b="0"/>
          <a:pathLst>
            <a:path>
              <a:moveTo>
                <a:pt x="2801752" y="0"/>
              </a:moveTo>
              <a:lnTo>
                <a:pt x="2801752" y="146640"/>
              </a:lnTo>
              <a:lnTo>
                <a:pt x="0" y="146640"/>
              </a:lnTo>
              <a:lnTo>
                <a:pt x="0" y="245978"/>
              </a:lnTo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D68AD658-3073-4E3B-B945-52F6A326DF45}">
      <dsp:nvSpPr>
        <dsp:cNvPr id="0" name=""/>
        <dsp:cNvSpPr/>
      </dsp:nvSpPr>
      <dsp:spPr>
        <a:xfrm>
          <a:off x="4047989" y="1418340"/>
          <a:ext cx="822263" cy="42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Director de Plantel</a:t>
          </a:r>
          <a:endParaRPr lang="en-US" sz="1100" kern="1200" dirty="0"/>
        </a:p>
      </dsp:txBody>
      <dsp:txXfrm>
        <a:off x="4047989" y="1418340"/>
        <a:ext cx="822263" cy="425731"/>
      </dsp:txXfrm>
    </dsp:sp>
    <dsp:sp modelId="{72F7CE90-4FED-432B-A7A3-385EF6FADF63}">
      <dsp:nvSpPr>
        <dsp:cNvPr id="0" name=""/>
        <dsp:cNvSpPr/>
      </dsp:nvSpPr>
      <dsp:spPr>
        <a:xfrm>
          <a:off x="4212442" y="1749464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Elsa Campos</a:t>
          </a:r>
          <a:endParaRPr lang="en-US" sz="900" kern="1200" dirty="0"/>
        </a:p>
      </dsp:txBody>
      <dsp:txXfrm>
        <a:off x="4212442" y="1749464"/>
        <a:ext cx="740037" cy="141910"/>
      </dsp:txXfrm>
    </dsp:sp>
    <dsp:sp modelId="{9258EB61-9D41-444C-B5B9-BA5C2DC5B636}">
      <dsp:nvSpPr>
        <dsp:cNvPr id="0" name=""/>
        <dsp:cNvSpPr/>
      </dsp:nvSpPr>
      <dsp:spPr>
        <a:xfrm>
          <a:off x="1246237" y="2090050"/>
          <a:ext cx="822263" cy="4257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Jefe de Capacitación</a:t>
          </a:r>
          <a:endParaRPr lang="en-US" sz="1100" kern="1200" dirty="0"/>
        </a:p>
      </dsp:txBody>
      <dsp:txXfrm>
        <a:off x="1246237" y="2090050"/>
        <a:ext cx="822263" cy="425731"/>
      </dsp:txXfrm>
    </dsp:sp>
    <dsp:sp modelId="{2D7CEB0F-5758-4017-9589-E2F8DC98B77E}">
      <dsp:nvSpPr>
        <dsp:cNvPr id="0" name=""/>
        <dsp:cNvSpPr/>
      </dsp:nvSpPr>
      <dsp:spPr>
        <a:xfrm>
          <a:off x="1410689" y="242117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smtClean="0"/>
            <a:t>Ivonne Cruz</a:t>
          </a:r>
          <a:endParaRPr lang="en-US" sz="900" kern="1200" dirty="0"/>
        </a:p>
      </dsp:txBody>
      <dsp:txXfrm>
        <a:off x="1410689" y="2421175"/>
        <a:ext cx="740037" cy="141910"/>
      </dsp:txXfrm>
    </dsp:sp>
    <dsp:sp modelId="{AF2A5DED-5F0A-48E9-9205-699B06739172}">
      <dsp:nvSpPr>
        <dsp:cNvPr id="0" name=""/>
        <dsp:cNvSpPr/>
      </dsp:nvSpPr>
      <dsp:spPr>
        <a:xfrm>
          <a:off x="85371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Auxiliar de Plantel</a:t>
          </a:r>
          <a:endParaRPr lang="en-US" sz="1100" kern="1200" dirty="0"/>
        </a:p>
      </dsp:txBody>
      <dsp:txXfrm>
        <a:off x="85371" y="2761760"/>
        <a:ext cx="822263" cy="425731"/>
      </dsp:txXfrm>
    </dsp:sp>
    <dsp:sp modelId="{D68ABA4C-6380-4008-A1BC-7569DF97C716}">
      <dsp:nvSpPr>
        <dsp:cNvPr id="0" name=""/>
        <dsp:cNvSpPr/>
      </dsp:nvSpPr>
      <dsp:spPr>
        <a:xfrm>
          <a:off x="249823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333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50" kern="1200" dirty="0" smtClean="0"/>
            <a:t>Guadalupe Chávez</a:t>
          </a:r>
          <a:endParaRPr lang="en-US" sz="750" kern="1200" dirty="0"/>
        </a:p>
      </dsp:txBody>
      <dsp:txXfrm>
        <a:off x="249823" y="3092885"/>
        <a:ext cx="740037" cy="141910"/>
      </dsp:txXfrm>
    </dsp:sp>
    <dsp:sp modelId="{11B800D7-6746-474B-B361-D39DEA32F7B8}">
      <dsp:nvSpPr>
        <dsp:cNvPr id="0" name=""/>
        <dsp:cNvSpPr/>
      </dsp:nvSpPr>
      <dsp:spPr>
        <a:xfrm>
          <a:off x="1188536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Auxiliar de Plantel</a:t>
          </a:r>
          <a:endParaRPr lang="en-US" sz="1100" kern="1200" dirty="0"/>
        </a:p>
      </dsp:txBody>
      <dsp:txXfrm>
        <a:off x="1188536" y="2761760"/>
        <a:ext cx="822263" cy="425731"/>
      </dsp:txXfrm>
    </dsp:sp>
    <dsp:sp modelId="{A28B5BB3-9B0B-470D-A38D-E4F02119FDF6}">
      <dsp:nvSpPr>
        <dsp:cNvPr id="0" name=""/>
        <dsp:cNvSpPr/>
      </dsp:nvSpPr>
      <dsp:spPr>
        <a:xfrm>
          <a:off x="1352989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err="1" smtClean="0"/>
            <a:t>Anel</a:t>
          </a:r>
          <a:r>
            <a:rPr lang="es-MX" sz="700" kern="1200" dirty="0" smtClean="0"/>
            <a:t> Fernández</a:t>
          </a:r>
          <a:endParaRPr lang="en-US" sz="700" kern="1200" dirty="0"/>
        </a:p>
      </dsp:txBody>
      <dsp:txXfrm>
        <a:off x="1352989" y="3092885"/>
        <a:ext cx="740037" cy="141910"/>
      </dsp:txXfrm>
    </dsp:sp>
    <dsp:sp modelId="{91A9DEA6-03A1-4925-9793-ECA42434A8B9}">
      <dsp:nvSpPr>
        <dsp:cNvPr id="0" name=""/>
        <dsp:cNvSpPr/>
      </dsp:nvSpPr>
      <dsp:spPr>
        <a:xfrm>
          <a:off x="2291701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Auxiliar de Plantel</a:t>
          </a:r>
          <a:endParaRPr lang="en-US" sz="1100" kern="1200" dirty="0"/>
        </a:p>
      </dsp:txBody>
      <dsp:txXfrm>
        <a:off x="2291701" y="2761760"/>
        <a:ext cx="822263" cy="425731"/>
      </dsp:txXfrm>
    </dsp:sp>
    <dsp:sp modelId="{63A68228-7E84-4769-91DE-390AA71F1FDF}">
      <dsp:nvSpPr>
        <dsp:cNvPr id="0" name=""/>
        <dsp:cNvSpPr/>
      </dsp:nvSpPr>
      <dsp:spPr>
        <a:xfrm>
          <a:off x="2340752" y="3103195"/>
          <a:ext cx="970840" cy="1212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Humberto González</a:t>
          </a:r>
          <a:endParaRPr lang="en-US" sz="900" kern="1200" dirty="0"/>
        </a:p>
      </dsp:txBody>
      <dsp:txXfrm>
        <a:off x="2340752" y="3103195"/>
        <a:ext cx="970840" cy="121290"/>
      </dsp:txXfrm>
    </dsp:sp>
    <dsp:sp modelId="{B674E810-636C-4951-8338-C4A8C9A7F76A}">
      <dsp:nvSpPr>
        <dsp:cNvPr id="0" name=""/>
        <dsp:cNvSpPr/>
      </dsp:nvSpPr>
      <dsp:spPr>
        <a:xfrm>
          <a:off x="4061850" y="2090050"/>
          <a:ext cx="822263" cy="42573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Jefe de Vinculación</a:t>
          </a:r>
          <a:endParaRPr lang="en-US" sz="1100" kern="1200" dirty="0"/>
        </a:p>
      </dsp:txBody>
      <dsp:txXfrm>
        <a:off x="4061850" y="2090050"/>
        <a:ext cx="822263" cy="425731"/>
      </dsp:txXfrm>
    </dsp:sp>
    <dsp:sp modelId="{9FCBE0B6-0E39-4E4C-B4DD-5DB38D43002F}">
      <dsp:nvSpPr>
        <dsp:cNvPr id="0" name=""/>
        <dsp:cNvSpPr/>
      </dsp:nvSpPr>
      <dsp:spPr>
        <a:xfrm>
          <a:off x="4226303" y="2421175"/>
          <a:ext cx="740037" cy="1419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/>
            <a:t>Alberto Estrada</a:t>
          </a:r>
          <a:endParaRPr lang="en-US" sz="700" kern="1200" dirty="0"/>
        </a:p>
      </dsp:txBody>
      <dsp:txXfrm>
        <a:off x="4226303" y="2421175"/>
        <a:ext cx="740037" cy="141910"/>
      </dsp:txXfrm>
    </dsp:sp>
    <dsp:sp modelId="{52D6C98E-1C14-4DF7-A4D7-C6EB362F693A}">
      <dsp:nvSpPr>
        <dsp:cNvPr id="0" name=""/>
        <dsp:cNvSpPr/>
      </dsp:nvSpPr>
      <dsp:spPr>
        <a:xfrm>
          <a:off x="3510268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Auxiliar de Plantel</a:t>
          </a:r>
          <a:endParaRPr lang="en-US" sz="1100" kern="1200" dirty="0"/>
        </a:p>
      </dsp:txBody>
      <dsp:txXfrm>
        <a:off x="3510268" y="2761760"/>
        <a:ext cx="822263" cy="425731"/>
      </dsp:txXfrm>
    </dsp:sp>
    <dsp:sp modelId="{63081774-8440-4069-95C2-AF30E69D5517}">
      <dsp:nvSpPr>
        <dsp:cNvPr id="0" name=""/>
        <dsp:cNvSpPr/>
      </dsp:nvSpPr>
      <dsp:spPr>
        <a:xfrm>
          <a:off x="3674720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Socorro López</a:t>
          </a:r>
          <a:endParaRPr lang="en-US" sz="800" kern="1200" dirty="0"/>
        </a:p>
      </dsp:txBody>
      <dsp:txXfrm>
        <a:off x="3674720" y="3092885"/>
        <a:ext cx="740037" cy="141910"/>
      </dsp:txXfrm>
    </dsp:sp>
    <dsp:sp modelId="{A3F4CC92-B20A-4942-8D24-FCE5BEE1DBB1}">
      <dsp:nvSpPr>
        <dsp:cNvPr id="0" name=""/>
        <dsp:cNvSpPr/>
      </dsp:nvSpPr>
      <dsp:spPr>
        <a:xfrm>
          <a:off x="4613433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Auxiliar de Plantel</a:t>
          </a:r>
          <a:endParaRPr lang="en-US" sz="1100" kern="1200" dirty="0"/>
        </a:p>
      </dsp:txBody>
      <dsp:txXfrm>
        <a:off x="4613433" y="2761760"/>
        <a:ext cx="822263" cy="425731"/>
      </dsp:txXfrm>
    </dsp:sp>
    <dsp:sp modelId="{60D88F5A-3C5B-4B56-B31C-4E58B1CA17BF}">
      <dsp:nvSpPr>
        <dsp:cNvPr id="0" name=""/>
        <dsp:cNvSpPr/>
      </dsp:nvSpPr>
      <dsp:spPr>
        <a:xfrm>
          <a:off x="4777886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Octavio Rivera</a:t>
          </a:r>
          <a:endParaRPr lang="en-US" sz="800" kern="1200" dirty="0"/>
        </a:p>
      </dsp:txBody>
      <dsp:txXfrm>
        <a:off x="4777886" y="3092885"/>
        <a:ext cx="740037" cy="141910"/>
      </dsp:txXfrm>
    </dsp:sp>
    <dsp:sp modelId="{9ADCF070-837A-4C41-8D1A-C94F5C4224C6}">
      <dsp:nvSpPr>
        <dsp:cNvPr id="0" name=""/>
        <dsp:cNvSpPr/>
      </dsp:nvSpPr>
      <dsp:spPr>
        <a:xfrm>
          <a:off x="6849742" y="2090050"/>
          <a:ext cx="822263" cy="425731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Jefe de Oficina</a:t>
          </a:r>
          <a:endParaRPr lang="en-US" sz="1100" kern="1200" dirty="0"/>
        </a:p>
      </dsp:txBody>
      <dsp:txXfrm>
        <a:off x="6849742" y="2090050"/>
        <a:ext cx="822263" cy="425731"/>
      </dsp:txXfrm>
    </dsp:sp>
    <dsp:sp modelId="{9B72B382-B42C-4048-9C87-852B7D0C8C28}">
      <dsp:nvSpPr>
        <dsp:cNvPr id="0" name=""/>
        <dsp:cNvSpPr/>
      </dsp:nvSpPr>
      <dsp:spPr>
        <a:xfrm>
          <a:off x="7014195" y="2421175"/>
          <a:ext cx="740037" cy="1419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Erika Lucero</a:t>
          </a:r>
          <a:endParaRPr lang="en-US" sz="900" kern="1200" dirty="0"/>
        </a:p>
      </dsp:txBody>
      <dsp:txXfrm>
        <a:off x="7014195" y="2421175"/>
        <a:ext cx="740037" cy="141910"/>
      </dsp:txXfrm>
    </dsp:sp>
    <dsp:sp modelId="{E72780B6-9C2D-4D39-94F8-B97199E48EBF}">
      <dsp:nvSpPr>
        <dsp:cNvPr id="0" name=""/>
        <dsp:cNvSpPr/>
      </dsp:nvSpPr>
      <dsp:spPr>
        <a:xfrm>
          <a:off x="5716598" y="2761760"/>
          <a:ext cx="822263" cy="425731"/>
        </a:xfrm>
        <a:prstGeom prst="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Auxiliar de Plantel</a:t>
          </a:r>
          <a:endParaRPr lang="en-US" sz="1100" kern="1200" dirty="0"/>
        </a:p>
      </dsp:txBody>
      <dsp:txXfrm>
        <a:off x="5716598" y="2761760"/>
        <a:ext cx="822263" cy="425731"/>
      </dsp:txXfrm>
    </dsp:sp>
    <dsp:sp modelId="{4DAE9E49-8A0E-4C08-8DF8-5CADB348D4EC}">
      <dsp:nvSpPr>
        <dsp:cNvPr id="0" name=""/>
        <dsp:cNvSpPr/>
      </dsp:nvSpPr>
      <dsp:spPr>
        <a:xfrm>
          <a:off x="5881051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Adrián Ortega</a:t>
          </a:r>
          <a:endParaRPr lang="en-US" sz="800" kern="1200" dirty="0"/>
        </a:p>
      </dsp:txBody>
      <dsp:txXfrm>
        <a:off x="5881051" y="3092885"/>
        <a:ext cx="740037" cy="141910"/>
      </dsp:txXfrm>
    </dsp:sp>
    <dsp:sp modelId="{6415F2EA-820D-42CA-8B35-298C557E1FB2}">
      <dsp:nvSpPr>
        <dsp:cNvPr id="0" name=""/>
        <dsp:cNvSpPr/>
      </dsp:nvSpPr>
      <dsp:spPr>
        <a:xfrm>
          <a:off x="6819763" y="2761760"/>
          <a:ext cx="822263" cy="425731"/>
        </a:xfrm>
        <a:prstGeom prst="rect">
          <a:avLst/>
        </a:prstGeom>
        <a:solidFill>
          <a:schemeClr val="accent2">
            <a:hueOff val="4213367"/>
            <a:satOff val="-5255"/>
            <a:lumOff val="123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Auxiliar de Plantel</a:t>
          </a:r>
          <a:endParaRPr lang="en-US" sz="1100" kern="1200" dirty="0"/>
        </a:p>
      </dsp:txBody>
      <dsp:txXfrm>
        <a:off x="6819763" y="2761760"/>
        <a:ext cx="822263" cy="425731"/>
      </dsp:txXfrm>
    </dsp:sp>
    <dsp:sp modelId="{F133D5B0-6725-4FF0-AACA-7ECDD17D51B5}">
      <dsp:nvSpPr>
        <dsp:cNvPr id="0" name=""/>
        <dsp:cNvSpPr/>
      </dsp:nvSpPr>
      <dsp:spPr>
        <a:xfrm>
          <a:off x="6924258" y="3092885"/>
          <a:ext cx="859953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213367"/>
              <a:satOff val="-5255"/>
              <a:lumOff val="1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err="1" smtClean="0"/>
            <a:t>Lodegario</a:t>
          </a:r>
          <a:r>
            <a:rPr lang="es-MX" sz="900" kern="1200" dirty="0" smtClean="0"/>
            <a:t> Vargas</a:t>
          </a:r>
          <a:endParaRPr lang="en-US" sz="900" kern="1200" dirty="0"/>
        </a:p>
      </dsp:txBody>
      <dsp:txXfrm>
        <a:off x="6924258" y="3092885"/>
        <a:ext cx="859953" cy="141910"/>
      </dsp:txXfrm>
    </dsp:sp>
    <dsp:sp modelId="{CC6F643E-E27F-4B58-8DF1-D560958A3A0E}">
      <dsp:nvSpPr>
        <dsp:cNvPr id="0" name=""/>
        <dsp:cNvSpPr/>
      </dsp:nvSpPr>
      <dsp:spPr>
        <a:xfrm>
          <a:off x="7982886" y="2761760"/>
          <a:ext cx="822263" cy="42573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007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Auxiliar de Plantel</a:t>
          </a:r>
          <a:endParaRPr lang="en-US" sz="1100" kern="1200" dirty="0"/>
        </a:p>
      </dsp:txBody>
      <dsp:txXfrm>
        <a:off x="7982886" y="2761760"/>
        <a:ext cx="822263" cy="425731"/>
      </dsp:txXfrm>
    </dsp:sp>
    <dsp:sp modelId="{CFD987BB-BFC4-4129-95B7-D78D321064A7}">
      <dsp:nvSpPr>
        <dsp:cNvPr id="0" name=""/>
        <dsp:cNvSpPr/>
      </dsp:nvSpPr>
      <dsp:spPr>
        <a:xfrm>
          <a:off x="8147339" y="3092885"/>
          <a:ext cx="740037" cy="1419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kern="1200" dirty="0" smtClean="0"/>
            <a:t>Magaly Vicente</a:t>
          </a:r>
          <a:endParaRPr lang="en-US" sz="800" kern="1200" dirty="0"/>
        </a:p>
      </dsp:txBody>
      <dsp:txXfrm>
        <a:off x="8147339" y="3092885"/>
        <a:ext cx="740037" cy="1419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11DA9-FB68-424A-874C-92E501912136}">
      <dsp:nvSpPr>
        <dsp:cNvPr id="0" name=""/>
        <dsp:cNvSpPr/>
      </dsp:nvSpPr>
      <dsp:spPr>
        <a:xfrm>
          <a:off x="2969014" y="1750277"/>
          <a:ext cx="2119368" cy="472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722"/>
              </a:lnTo>
              <a:lnTo>
                <a:pt x="2119368" y="281722"/>
              </a:lnTo>
              <a:lnTo>
                <a:pt x="2119368" y="47256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4D6C3-DE30-4D69-9016-33F4BEB47860}">
      <dsp:nvSpPr>
        <dsp:cNvPr id="0" name=""/>
        <dsp:cNvSpPr/>
      </dsp:nvSpPr>
      <dsp:spPr>
        <a:xfrm>
          <a:off x="2923294" y="1750277"/>
          <a:ext cx="91440" cy="472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56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60CDA-17C9-4A31-80ED-2A1B3374F426}">
      <dsp:nvSpPr>
        <dsp:cNvPr id="0" name=""/>
        <dsp:cNvSpPr/>
      </dsp:nvSpPr>
      <dsp:spPr>
        <a:xfrm>
          <a:off x="849645" y="1750277"/>
          <a:ext cx="2119368" cy="472566"/>
        </a:xfrm>
        <a:custGeom>
          <a:avLst/>
          <a:gdLst/>
          <a:ahLst/>
          <a:cxnLst/>
          <a:rect l="0" t="0" r="0" b="0"/>
          <a:pathLst>
            <a:path>
              <a:moveTo>
                <a:pt x="2119368" y="0"/>
              </a:moveTo>
              <a:lnTo>
                <a:pt x="2119368" y="281722"/>
              </a:lnTo>
              <a:lnTo>
                <a:pt x="0" y="281722"/>
              </a:lnTo>
              <a:lnTo>
                <a:pt x="0" y="47256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362F0-F976-47DC-8D30-9C921F407A60}">
      <dsp:nvSpPr>
        <dsp:cNvPr id="0" name=""/>
        <dsp:cNvSpPr/>
      </dsp:nvSpPr>
      <dsp:spPr>
        <a:xfrm>
          <a:off x="2179159" y="932374"/>
          <a:ext cx="1579709" cy="8179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41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Jefe de Acción Móvil</a:t>
          </a:r>
          <a:endParaRPr lang="en-US" sz="2100" kern="1200" dirty="0"/>
        </a:p>
      </dsp:txBody>
      <dsp:txXfrm>
        <a:off x="2179159" y="932374"/>
        <a:ext cx="1579709" cy="817903"/>
      </dsp:txXfrm>
    </dsp:sp>
    <dsp:sp modelId="{B4258DF3-47DD-4BEC-8D15-0EC1E733E841}">
      <dsp:nvSpPr>
        <dsp:cNvPr id="0" name=""/>
        <dsp:cNvSpPr/>
      </dsp:nvSpPr>
      <dsp:spPr>
        <a:xfrm>
          <a:off x="2495101" y="1568521"/>
          <a:ext cx="1421738" cy="272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Nora </a:t>
          </a:r>
          <a:r>
            <a:rPr lang="es-MX" sz="1700" kern="1200" dirty="0" err="1" smtClean="0"/>
            <a:t>Tarango</a:t>
          </a:r>
          <a:endParaRPr lang="en-US" sz="1700" kern="1200" dirty="0"/>
        </a:p>
      </dsp:txBody>
      <dsp:txXfrm>
        <a:off x="2495101" y="1568521"/>
        <a:ext cx="1421738" cy="272634"/>
      </dsp:txXfrm>
    </dsp:sp>
    <dsp:sp modelId="{3FCDBF55-02CE-4630-B48C-44F0D13F4977}">
      <dsp:nvSpPr>
        <dsp:cNvPr id="0" name=""/>
        <dsp:cNvSpPr/>
      </dsp:nvSpPr>
      <dsp:spPr>
        <a:xfrm>
          <a:off x="59791" y="2222844"/>
          <a:ext cx="1579709" cy="8179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41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Auxiliar de Acción Móvil</a:t>
          </a:r>
          <a:endParaRPr lang="en-US" sz="2100" kern="1200" dirty="0"/>
        </a:p>
      </dsp:txBody>
      <dsp:txXfrm>
        <a:off x="59791" y="2222844"/>
        <a:ext cx="1579709" cy="817903"/>
      </dsp:txXfrm>
    </dsp:sp>
    <dsp:sp modelId="{0C0909E3-0C00-431B-AC8A-A4A9574C7D69}">
      <dsp:nvSpPr>
        <dsp:cNvPr id="0" name=""/>
        <dsp:cNvSpPr/>
      </dsp:nvSpPr>
      <dsp:spPr>
        <a:xfrm>
          <a:off x="375732" y="2858991"/>
          <a:ext cx="1421738" cy="272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Marco Martínez</a:t>
          </a:r>
          <a:endParaRPr lang="en-US" sz="1400" kern="1200" dirty="0"/>
        </a:p>
      </dsp:txBody>
      <dsp:txXfrm>
        <a:off x="375732" y="2858991"/>
        <a:ext cx="1421738" cy="272634"/>
      </dsp:txXfrm>
    </dsp:sp>
    <dsp:sp modelId="{ADF73C9F-08C9-498A-86D6-BF561FB42AA6}">
      <dsp:nvSpPr>
        <dsp:cNvPr id="0" name=""/>
        <dsp:cNvSpPr/>
      </dsp:nvSpPr>
      <dsp:spPr>
        <a:xfrm>
          <a:off x="2179159" y="2222844"/>
          <a:ext cx="1579709" cy="817903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41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Auxiliar de Acción Móvil</a:t>
          </a:r>
          <a:endParaRPr lang="en-US" sz="2100" kern="1200" dirty="0"/>
        </a:p>
      </dsp:txBody>
      <dsp:txXfrm>
        <a:off x="2179159" y="2222844"/>
        <a:ext cx="1579709" cy="817903"/>
      </dsp:txXfrm>
    </dsp:sp>
    <dsp:sp modelId="{FC41179A-6AC0-4379-8C45-32F55DB19F0E}">
      <dsp:nvSpPr>
        <dsp:cNvPr id="0" name=""/>
        <dsp:cNvSpPr/>
      </dsp:nvSpPr>
      <dsp:spPr>
        <a:xfrm>
          <a:off x="2495101" y="2858991"/>
          <a:ext cx="1421738" cy="272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Jorge Nava M.</a:t>
          </a:r>
          <a:endParaRPr lang="en-US" sz="1600" kern="1200" dirty="0"/>
        </a:p>
      </dsp:txBody>
      <dsp:txXfrm>
        <a:off x="2495101" y="2858991"/>
        <a:ext cx="1421738" cy="272634"/>
      </dsp:txXfrm>
    </dsp:sp>
    <dsp:sp modelId="{D3624BC9-EC29-42E1-A6CC-DC91AD0FEE1A}">
      <dsp:nvSpPr>
        <dsp:cNvPr id="0" name=""/>
        <dsp:cNvSpPr/>
      </dsp:nvSpPr>
      <dsp:spPr>
        <a:xfrm>
          <a:off x="4298528" y="2222844"/>
          <a:ext cx="1579709" cy="817903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41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Auxiliar de Acción Móvil</a:t>
          </a:r>
          <a:endParaRPr lang="en-US" sz="2100" kern="1200" dirty="0"/>
        </a:p>
      </dsp:txBody>
      <dsp:txXfrm>
        <a:off x="4298528" y="2222844"/>
        <a:ext cx="1579709" cy="817903"/>
      </dsp:txXfrm>
    </dsp:sp>
    <dsp:sp modelId="{4FD00024-64DA-48B6-8979-9C480B6FA671}">
      <dsp:nvSpPr>
        <dsp:cNvPr id="0" name=""/>
        <dsp:cNvSpPr/>
      </dsp:nvSpPr>
      <dsp:spPr>
        <a:xfrm>
          <a:off x="4614470" y="2858991"/>
          <a:ext cx="1421738" cy="272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María Estrada</a:t>
          </a:r>
          <a:endParaRPr lang="en-US" sz="1600" kern="1200" dirty="0"/>
        </a:p>
      </dsp:txBody>
      <dsp:txXfrm>
        <a:off x="4614470" y="2858991"/>
        <a:ext cx="1421738" cy="2726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72C99-42E3-426B-9E20-5ACE501299E5}">
      <dsp:nvSpPr>
        <dsp:cNvPr id="0" name=""/>
        <dsp:cNvSpPr/>
      </dsp:nvSpPr>
      <dsp:spPr>
        <a:xfrm>
          <a:off x="4984989" y="1232110"/>
          <a:ext cx="2615959" cy="583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732"/>
              </a:lnTo>
              <a:lnTo>
                <a:pt x="2615959" y="347732"/>
              </a:lnTo>
              <a:lnTo>
                <a:pt x="2615959" y="58329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04791-2AA0-42D9-A43D-973D24305A47}">
      <dsp:nvSpPr>
        <dsp:cNvPr id="0" name=""/>
        <dsp:cNvSpPr/>
      </dsp:nvSpPr>
      <dsp:spPr>
        <a:xfrm>
          <a:off x="4939269" y="1232110"/>
          <a:ext cx="91440" cy="583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329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3864B-A462-4F97-B723-F4123145FBF2}">
      <dsp:nvSpPr>
        <dsp:cNvPr id="0" name=""/>
        <dsp:cNvSpPr/>
      </dsp:nvSpPr>
      <dsp:spPr>
        <a:xfrm>
          <a:off x="2035976" y="2824951"/>
          <a:ext cx="333053" cy="1088067"/>
        </a:xfrm>
        <a:custGeom>
          <a:avLst/>
          <a:gdLst/>
          <a:ahLst/>
          <a:cxnLst/>
          <a:rect l="0" t="0" r="0" b="0"/>
          <a:pathLst>
            <a:path>
              <a:moveTo>
                <a:pt x="333053" y="0"/>
              </a:moveTo>
              <a:lnTo>
                <a:pt x="333053" y="1088067"/>
              </a:lnTo>
              <a:lnTo>
                <a:pt x="0" y="1088067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15C6F-DA8B-455F-AFB4-6A590E5070B8}">
      <dsp:nvSpPr>
        <dsp:cNvPr id="0" name=""/>
        <dsp:cNvSpPr/>
      </dsp:nvSpPr>
      <dsp:spPr>
        <a:xfrm>
          <a:off x="2369030" y="1232110"/>
          <a:ext cx="2615959" cy="583293"/>
        </a:xfrm>
        <a:custGeom>
          <a:avLst/>
          <a:gdLst/>
          <a:ahLst/>
          <a:cxnLst/>
          <a:rect l="0" t="0" r="0" b="0"/>
          <a:pathLst>
            <a:path>
              <a:moveTo>
                <a:pt x="2615959" y="0"/>
              </a:moveTo>
              <a:lnTo>
                <a:pt x="2615959" y="347732"/>
              </a:lnTo>
              <a:lnTo>
                <a:pt x="0" y="347732"/>
              </a:lnTo>
              <a:lnTo>
                <a:pt x="0" y="583293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DF89E-03E0-446F-8613-353441BA4E12}">
      <dsp:nvSpPr>
        <dsp:cNvPr id="0" name=""/>
        <dsp:cNvSpPr/>
      </dsp:nvSpPr>
      <dsp:spPr>
        <a:xfrm>
          <a:off x="4010063" y="222563"/>
          <a:ext cx="1949852" cy="100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Director de Plantel</a:t>
          </a:r>
          <a:endParaRPr lang="en-US" sz="2600" kern="1200" dirty="0"/>
        </a:p>
      </dsp:txBody>
      <dsp:txXfrm>
        <a:off x="4010063" y="222563"/>
        <a:ext cx="1949852" cy="1009546"/>
      </dsp:txXfrm>
    </dsp:sp>
    <dsp:sp modelId="{66033888-E6D4-4858-9038-F8F64F5BD179}">
      <dsp:nvSpPr>
        <dsp:cNvPr id="0" name=""/>
        <dsp:cNvSpPr/>
      </dsp:nvSpPr>
      <dsp:spPr>
        <a:xfrm>
          <a:off x="4400033" y="1007766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Ramiro Carrasco</a:t>
          </a:r>
          <a:endParaRPr lang="en-US" sz="1700" kern="1200" dirty="0"/>
        </a:p>
      </dsp:txBody>
      <dsp:txXfrm>
        <a:off x="4400033" y="1007766"/>
        <a:ext cx="1754866" cy="336515"/>
      </dsp:txXfrm>
    </dsp:sp>
    <dsp:sp modelId="{425FEF3B-C6E2-43A6-8982-106F7EB18AAA}">
      <dsp:nvSpPr>
        <dsp:cNvPr id="0" name=""/>
        <dsp:cNvSpPr/>
      </dsp:nvSpPr>
      <dsp:spPr>
        <a:xfrm>
          <a:off x="1394104" y="1815404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smtClean="0"/>
            <a:t>Jefe de Oficina</a:t>
          </a:r>
          <a:endParaRPr lang="en-US" sz="2600" kern="1200" dirty="0"/>
        </a:p>
      </dsp:txBody>
      <dsp:txXfrm>
        <a:off x="1394104" y="1815404"/>
        <a:ext cx="1949852" cy="1009546"/>
      </dsp:txXfrm>
    </dsp:sp>
    <dsp:sp modelId="{DE303159-47B8-44D5-A974-C81B9779B945}">
      <dsp:nvSpPr>
        <dsp:cNvPr id="0" name=""/>
        <dsp:cNvSpPr/>
      </dsp:nvSpPr>
      <dsp:spPr>
        <a:xfrm>
          <a:off x="1784074" y="2600607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Leticia Chávez</a:t>
          </a:r>
          <a:endParaRPr lang="en-US" sz="2000" kern="1200" dirty="0"/>
        </a:p>
      </dsp:txBody>
      <dsp:txXfrm>
        <a:off x="1784074" y="2600607"/>
        <a:ext cx="1754866" cy="336515"/>
      </dsp:txXfrm>
    </dsp:sp>
    <dsp:sp modelId="{3950A382-B014-4F82-9000-483D4F531EF2}">
      <dsp:nvSpPr>
        <dsp:cNvPr id="0" name=""/>
        <dsp:cNvSpPr/>
      </dsp:nvSpPr>
      <dsp:spPr>
        <a:xfrm>
          <a:off x="86124" y="3408245"/>
          <a:ext cx="1949852" cy="10095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600" kern="1200" dirty="0" smtClean="0"/>
            <a:t>Auxiliar de Plantel</a:t>
          </a:r>
          <a:endParaRPr lang="en-US" sz="2600" kern="1200" dirty="0" smtClean="0"/>
        </a:p>
      </dsp:txBody>
      <dsp:txXfrm>
        <a:off x="86124" y="3408245"/>
        <a:ext cx="1949852" cy="1009546"/>
      </dsp:txXfrm>
    </dsp:sp>
    <dsp:sp modelId="{304D3049-EC84-48E6-8295-5672CC10B393}">
      <dsp:nvSpPr>
        <dsp:cNvPr id="0" name=""/>
        <dsp:cNvSpPr/>
      </dsp:nvSpPr>
      <dsp:spPr>
        <a:xfrm>
          <a:off x="476094" y="4193448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Claudia Olivas</a:t>
          </a:r>
          <a:endParaRPr lang="en-US" sz="1800" kern="1200" dirty="0"/>
        </a:p>
      </dsp:txBody>
      <dsp:txXfrm>
        <a:off x="476094" y="4193448"/>
        <a:ext cx="1754866" cy="336515"/>
      </dsp:txXfrm>
    </dsp:sp>
    <dsp:sp modelId="{CCBC942E-8745-4333-88BC-1A7573A40E68}">
      <dsp:nvSpPr>
        <dsp:cNvPr id="0" name=""/>
        <dsp:cNvSpPr/>
      </dsp:nvSpPr>
      <dsp:spPr>
        <a:xfrm>
          <a:off x="4010063" y="1815404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Jefe de Vinculación</a:t>
          </a:r>
          <a:endParaRPr lang="en-US" sz="2600" kern="1200" dirty="0"/>
        </a:p>
      </dsp:txBody>
      <dsp:txXfrm>
        <a:off x="4010063" y="1815404"/>
        <a:ext cx="1949852" cy="1009546"/>
      </dsp:txXfrm>
    </dsp:sp>
    <dsp:sp modelId="{FBE714DC-EBB1-468C-B13C-C8A05398217B}">
      <dsp:nvSpPr>
        <dsp:cNvPr id="0" name=""/>
        <dsp:cNvSpPr/>
      </dsp:nvSpPr>
      <dsp:spPr>
        <a:xfrm>
          <a:off x="4400033" y="2600607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Jesús Márquez</a:t>
          </a:r>
          <a:endParaRPr lang="en-US" sz="1900" kern="1200" dirty="0"/>
        </a:p>
      </dsp:txBody>
      <dsp:txXfrm>
        <a:off x="4400033" y="2600607"/>
        <a:ext cx="1754866" cy="336515"/>
      </dsp:txXfrm>
    </dsp:sp>
    <dsp:sp modelId="{2F778F8E-5F17-41B9-B951-8F4705EFCE4F}">
      <dsp:nvSpPr>
        <dsp:cNvPr id="0" name=""/>
        <dsp:cNvSpPr/>
      </dsp:nvSpPr>
      <dsp:spPr>
        <a:xfrm>
          <a:off x="6626022" y="1815404"/>
          <a:ext cx="1949852" cy="100954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42458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Jefe de Capacitación</a:t>
          </a:r>
          <a:endParaRPr lang="en-US" sz="2600" kern="1200" dirty="0"/>
        </a:p>
      </dsp:txBody>
      <dsp:txXfrm>
        <a:off x="6626022" y="1815404"/>
        <a:ext cx="1949852" cy="1009546"/>
      </dsp:txXfrm>
    </dsp:sp>
    <dsp:sp modelId="{03E41DF4-8D0F-44EB-845A-2D2C33231FDB}">
      <dsp:nvSpPr>
        <dsp:cNvPr id="0" name=""/>
        <dsp:cNvSpPr/>
      </dsp:nvSpPr>
      <dsp:spPr>
        <a:xfrm>
          <a:off x="7015992" y="2600607"/>
          <a:ext cx="1754866" cy="336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55880" bIns="1397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err="1" smtClean="0"/>
            <a:t>Deyvi</a:t>
          </a:r>
          <a:r>
            <a:rPr lang="es-MX" sz="2200" kern="1200" dirty="0" smtClean="0"/>
            <a:t> Núñez</a:t>
          </a:r>
          <a:endParaRPr lang="en-US" sz="2200" kern="1200" dirty="0"/>
        </a:p>
      </dsp:txBody>
      <dsp:txXfrm>
        <a:off x="7015992" y="2600607"/>
        <a:ext cx="1754866" cy="3365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AEB0E-DE29-4E57-8A12-04E11922B6F9}">
      <dsp:nvSpPr>
        <dsp:cNvPr id="0" name=""/>
        <dsp:cNvSpPr/>
      </dsp:nvSpPr>
      <dsp:spPr>
        <a:xfrm>
          <a:off x="2465123" y="1224715"/>
          <a:ext cx="1381762" cy="616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348"/>
              </a:lnTo>
              <a:lnTo>
                <a:pt x="1381762" y="367348"/>
              </a:lnTo>
              <a:lnTo>
                <a:pt x="1381762" y="616197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49092-E8C9-4FF1-A9B6-A9F935F1B571}">
      <dsp:nvSpPr>
        <dsp:cNvPr id="0" name=""/>
        <dsp:cNvSpPr/>
      </dsp:nvSpPr>
      <dsp:spPr>
        <a:xfrm>
          <a:off x="1083361" y="1224715"/>
          <a:ext cx="1381762" cy="616197"/>
        </a:xfrm>
        <a:custGeom>
          <a:avLst/>
          <a:gdLst/>
          <a:ahLst/>
          <a:cxnLst/>
          <a:rect l="0" t="0" r="0" b="0"/>
          <a:pathLst>
            <a:path>
              <a:moveTo>
                <a:pt x="1381762" y="0"/>
              </a:moveTo>
              <a:lnTo>
                <a:pt x="1381762" y="367348"/>
              </a:lnTo>
              <a:lnTo>
                <a:pt x="0" y="367348"/>
              </a:lnTo>
              <a:lnTo>
                <a:pt x="0" y="616197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74433-4DCC-4FFC-90F0-2D6E9B235184}">
      <dsp:nvSpPr>
        <dsp:cNvPr id="0" name=""/>
        <dsp:cNvSpPr/>
      </dsp:nvSpPr>
      <dsp:spPr>
        <a:xfrm>
          <a:off x="1435202" y="158220"/>
          <a:ext cx="2059843" cy="106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5049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Jefe de Acción Móvil</a:t>
          </a:r>
          <a:endParaRPr lang="en-US" sz="2700" kern="1200" dirty="0"/>
        </a:p>
      </dsp:txBody>
      <dsp:txXfrm>
        <a:off x="1435202" y="158220"/>
        <a:ext cx="2059843" cy="1066495"/>
      </dsp:txXfrm>
    </dsp:sp>
    <dsp:sp modelId="{DAE8BB46-30C3-42E8-8CC5-E6807C56567B}">
      <dsp:nvSpPr>
        <dsp:cNvPr id="0" name=""/>
        <dsp:cNvSpPr/>
      </dsp:nvSpPr>
      <dsp:spPr>
        <a:xfrm>
          <a:off x="1847170" y="987716"/>
          <a:ext cx="1853858" cy="3554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Edgar Ceballos</a:t>
          </a:r>
          <a:endParaRPr lang="en-US" sz="2000" kern="1200" dirty="0"/>
        </a:p>
      </dsp:txBody>
      <dsp:txXfrm>
        <a:off x="1847170" y="987716"/>
        <a:ext cx="1853858" cy="355498"/>
      </dsp:txXfrm>
    </dsp:sp>
    <dsp:sp modelId="{B036D862-9491-42AE-821C-926DDF100999}">
      <dsp:nvSpPr>
        <dsp:cNvPr id="0" name=""/>
        <dsp:cNvSpPr/>
      </dsp:nvSpPr>
      <dsp:spPr>
        <a:xfrm>
          <a:off x="53439" y="1840912"/>
          <a:ext cx="2059843" cy="10664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5049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Auxiliar de Acción Móvil</a:t>
          </a:r>
          <a:endParaRPr lang="en-US" sz="2700" kern="1200" dirty="0"/>
        </a:p>
      </dsp:txBody>
      <dsp:txXfrm>
        <a:off x="53439" y="1840912"/>
        <a:ext cx="2059843" cy="1066495"/>
      </dsp:txXfrm>
    </dsp:sp>
    <dsp:sp modelId="{055C87FB-AA01-47F3-A1F2-0F522436C8A4}">
      <dsp:nvSpPr>
        <dsp:cNvPr id="0" name=""/>
        <dsp:cNvSpPr/>
      </dsp:nvSpPr>
      <dsp:spPr>
        <a:xfrm>
          <a:off x="465408" y="2670409"/>
          <a:ext cx="1853858" cy="3554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err="1" smtClean="0"/>
            <a:t>Kiara</a:t>
          </a:r>
          <a:r>
            <a:rPr lang="es-MX" sz="2400" kern="1200" dirty="0" smtClean="0"/>
            <a:t> Ríos</a:t>
          </a:r>
          <a:endParaRPr lang="en-US" sz="2400" kern="1200" dirty="0"/>
        </a:p>
      </dsp:txBody>
      <dsp:txXfrm>
        <a:off x="465408" y="2670409"/>
        <a:ext cx="1853858" cy="355498"/>
      </dsp:txXfrm>
    </dsp:sp>
    <dsp:sp modelId="{C2F99BC6-E3AA-4C0A-B74F-916EF7DD7D70}">
      <dsp:nvSpPr>
        <dsp:cNvPr id="0" name=""/>
        <dsp:cNvSpPr/>
      </dsp:nvSpPr>
      <dsp:spPr>
        <a:xfrm>
          <a:off x="2816964" y="1840912"/>
          <a:ext cx="2059843" cy="106649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5049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Auxiliar de Acción Móvil</a:t>
          </a:r>
          <a:endParaRPr lang="en-US" sz="2700" kern="1200" dirty="0"/>
        </a:p>
      </dsp:txBody>
      <dsp:txXfrm>
        <a:off x="2816964" y="1840912"/>
        <a:ext cx="2059843" cy="1066495"/>
      </dsp:txXfrm>
    </dsp:sp>
    <dsp:sp modelId="{B92665EA-7227-4EDD-A45A-4A3D6C90BCDB}">
      <dsp:nvSpPr>
        <dsp:cNvPr id="0" name=""/>
        <dsp:cNvSpPr/>
      </dsp:nvSpPr>
      <dsp:spPr>
        <a:xfrm>
          <a:off x="3228933" y="2670409"/>
          <a:ext cx="1853858" cy="3554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5240" rIns="60960" bIns="152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Alba Ríos</a:t>
          </a:r>
          <a:endParaRPr lang="en-US" sz="2400" kern="1200" dirty="0"/>
        </a:p>
      </dsp:txBody>
      <dsp:txXfrm>
        <a:off x="3228933" y="2670409"/>
        <a:ext cx="1853858" cy="355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FF718-040C-4670-AFCA-B303AA41B5BD}" type="datetimeFigureOut">
              <a:rPr lang="es-MX" smtClean="0"/>
              <a:pPr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AE5A5DB-40E1-4407-AA51-E6E0B9E8A9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9848"/>
          </a:xfrm>
        </p:spPr>
        <p:txBody>
          <a:bodyPr/>
          <a:lstStyle/>
          <a:p>
            <a:r>
              <a:rPr lang="es-MX" dirty="0" smtClean="0"/>
              <a:t>Organigrama Dirección General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541582291"/>
              </p:ext>
            </p:extLst>
          </p:nvPr>
        </p:nvGraphicFramePr>
        <p:xfrm>
          <a:off x="0" y="1399038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626148" y="1641484"/>
            <a:ext cx="13356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(Director General)</a:t>
            </a:r>
            <a:endParaRPr lang="en-US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699351" y="5216384"/>
            <a:ext cx="1504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(Jefe de </a:t>
            </a:r>
            <a:r>
              <a:rPr lang="es-MX" sz="1100" dirty="0" err="1" smtClean="0"/>
              <a:t>Dpto</a:t>
            </a:r>
            <a:r>
              <a:rPr lang="es-MX" sz="1100" dirty="0" smtClean="0"/>
              <a:t> -</a:t>
            </a:r>
            <a:endParaRPr lang="es-MX" sz="1100" dirty="0"/>
          </a:p>
          <a:p>
            <a:r>
              <a:rPr lang="es-MX" sz="1100" dirty="0" smtClean="0"/>
              <a:t>Técnico Superior [2])</a:t>
            </a:r>
            <a:endParaRPr lang="en-US" sz="11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314532" y="6170870"/>
            <a:ext cx="17620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(Secretaria Ejecutiva C - </a:t>
            </a:r>
          </a:p>
          <a:p>
            <a:r>
              <a:rPr lang="es-MX" sz="1050" dirty="0" smtClean="0"/>
              <a:t>Secretaria Ejecutiva D [2])</a:t>
            </a:r>
            <a:endParaRPr lang="en-US" sz="105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11056" y="5750894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Área)</a:t>
            </a:r>
            <a:endParaRPr lang="en-U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943209" y="5750894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Área)</a:t>
            </a:r>
            <a:endParaRPr lang="en-US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513981" y="5744079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Área)</a:t>
            </a:r>
            <a:endParaRPr lang="en-US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044480" y="5744079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Área)</a:t>
            </a:r>
            <a:endParaRPr lang="en-US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0" y="6586368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17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97732" y="3619624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Oficina [2])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8623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</a:t>
            </a:r>
            <a:r>
              <a:rPr lang="es-MX" dirty="0" smtClean="0"/>
              <a:t>Cuauhtémoc</a:t>
            </a:r>
            <a:endParaRPr lang="en-U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3995249266"/>
              </p:ext>
            </p:extLst>
          </p:nvPr>
        </p:nvGraphicFramePr>
        <p:xfrm>
          <a:off x="0" y="1785926"/>
          <a:ext cx="9144000" cy="385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</a:t>
            </a:r>
            <a:r>
              <a:rPr lang="es-MX" baseline="0" dirty="0" smtClean="0"/>
              <a:t> Parral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995249266"/>
              </p:ext>
            </p:extLst>
          </p:nvPr>
        </p:nvGraphicFramePr>
        <p:xfrm>
          <a:off x="1547664" y="2492896"/>
          <a:ext cx="6096000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80112" y="3115707"/>
            <a:ext cx="1688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Oficina)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148064" y="5733256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(Secretaria Ejecutiva D)</a:t>
            </a:r>
            <a:endParaRPr lang="en-U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586368"/>
            <a:ext cx="13067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3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5764212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(Secretaria Ejecutiva 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870492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</a:t>
            </a:r>
            <a:r>
              <a:rPr lang="es-MX" dirty="0" err="1" smtClean="0"/>
              <a:t>Meoqui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184642093"/>
              </p:ext>
            </p:extLst>
          </p:nvPr>
        </p:nvGraphicFramePr>
        <p:xfrm>
          <a:off x="0" y="1628800"/>
          <a:ext cx="9082030" cy="4957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333969" y="2476895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(Director de Plantel)</a:t>
            </a:r>
            <a:endParaRPr lang="en-US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70271" y="3861296"/>
            <a:ext cx="1407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Oficina -</a:t>
            </a:r>
          </a:p>
          <a:p>
            <a:r>
              <a:rPr lang="es-MX" sz="1200" dirty="0" smtClean="0"/>
              <a:t>Programador </a:t>
            </a:r>
          </a:p>
          <a:p>
            <a:r>
              <a:rPr lang="es-MX" sz="1200" dirty="0" smtClean="0"/>
              <a:t>Especializado [2])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558457" y="4653136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Vinculación)</a:t>
            </a:r>
            <a:endParaRPr lang="en-U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195736" y="6021286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(Analista Profesional)</a:t>
            </a:r>
            <a:endParaRPr lang="en-U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308304" y="4653135"/>
            <a:ext cx="1689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Capacitación)</a:t>
            </a:r>
            <a:endParaRPr lang="en-U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6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330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Aldama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670857453"/>
              </p:ext>
            </p:extLst>
          </p:nvPr>
        </p:nvGraphicFramePr>
        <p:xfrm>
          <a:off x="14756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30176" y="2924944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(Jefe de Oficina)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5733256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(Chofer)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2080" y="5733256"/>
            <a:ext cx="261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(Secretaria Ejecutiva 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993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Camargo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4266960135"/>
              </p:ext>
            </p:extLst>
          </p:nvPr>
        </p:nvGraphicFramePr>
        <p:xfrm>
          <a:off x="1475656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0" y="6586368"/>
            <a:ext cx="1340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3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1068" y="5677482"/>
            <a:ext cx="1970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(Asistente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. y </a:t>
            </a:r>
            <a:r>
              <a:rPr lang="es-MX" sz="1200" dirty="0" err="1" smtClean="0"/>
              <a:t>Mto</a:t>
            </a:r>
            <a:r>
              <a:rPr lang="es-MX" sz="1200" dirty="0" smtClean="0"/>
              <a:t>.)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580112" y="5677481"/>
            <a:ext cx="1976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(Técnico Medio Imprenta)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64584" y="2914451"/>
            <a:ext cx="1957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(Jefe de Acción Móvil)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2510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Jiménez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1322204923"/>
              </p:ext>
            </p:extLst>
          </p:nvPr>
        </p:nvGraphicFramePr>
        <p:xfrm>
          <a:off x="147565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4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292079" y="2501186"/>
            <a:ext cx="1688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Oficina)</a:t>
            </a:r>
            <a:endParaRPr lang="en-U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93873" y="4221088"/>
            <a:ext cx="1688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Oficina)</a:t>
            </a: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771295" y="6060876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(Guarda)</a:t>
            </a:r>
            <a:endParaRPr lang="en-US" sz="1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5856" y="6060876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(Guarda)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0318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Delicias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097990877"/>
              </p:ext>
            </p:extLst>
          </p:nvPr>
        </p:nvGraphicFramePr>
        <p:xfrm>
          <a:off x="1619672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123728" y="5373216"/>
            <a:ext cx="23487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(Secretaria Ejecutiva D)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580112" y="5391209"/>
            <a:ext cx="2113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</a:t>
            </a:r>
            <a:r>
              <a:rPr lang="es-MX" sz="1600" dirty="0" err="1" smtClean="0"/>
              <a:t>Serv</a:t>
            </a:r>
            <a:r>
              <a:rPr lang="es-MX" sz="1600" dirty="0" smtClean="0"/>
              <a:t>. y </a:t>
            </a:r>
            <a:r>
              <a:rPr lang="es-MX" sz="1600" dirty="0" err="1" smtClean="0"/>
              <a:t>Mto</a:t>
            </a:r>
            <a:r>
              <a:rPr lang="es-MX" sz="1600" dirty="0" smtClean="0"/>
              <a:t>.)</a:t>
            </a:r>
            <a:endParaRPr lang="en-U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586368"/>
            <a:ext cx="13067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2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699535" y="2708920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(Jefe de Oficina)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6180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Plantel</a:t>
            </a:r>
            <a:r>
              <a:rPr lang="es-MX" baseline="0" dirty="0" smtClean="0"/>
              <a:t> Nuevo Casas Grandes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568725306"/>
              </p:ext>
            </p:extLst>
          </p:nvPr>
        </p:nvGraphicFramePr>
        <p:xfrm>
          <a:off x="1" y="1772816"/>
          <a:ext cx="86044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367337" y="2420888"/>
            <a:ext cx="1577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Plantel)</a:t>
            </a:r>
            <a:endParaRPr lang="en-U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186715" y="4507453"/>
            <a:ext cx="1305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Oficina)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07504" y="6038233"/>
            <a:ext cx="16305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(Asistente de Almacén)</a:t>
            </a:r>
            <a:endParaRPr lang="en-US" sz="11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2080" y="6038902"/>
            <a:ext cx="17716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(Operador de Equipo [2])</a:t>
            </a:r>
            <a:endParaRPr lang="en-US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3779912" y="6038233"/>
            <a:ext cx="14718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(Jefe de </a:t>
            </a:r>
            <a:r>
              <a:rPr lang="es-MX" sz="1100" dirty="0" err="1" smtClean="0"/>
              <a:t>Serv</a:t>
            </a:r>
            <a:r>
              <a:rPr lang="es-MX" sz="1100" dirty="0" smtClean="0"/>
              <a:t>. y </a:t>
            </a:r>
            <a:r>
              <a:rPr lang="es-MX" sz="1100" dirty="0" err="1" smtClean="0"/>
              <a:t>Mto</a:t>
            </a:r>
            <a:r>
              <a:rPr lang="es-MX" sz="1100" dirty="0" smtClean="0"/>
              <a:t>)</a:t>
            </a:r>
            <a:endParaRPr lang="en-US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362583" y="6038233"/>
            <a:ext cx="18277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(Asistente de </a:t>
            </a:r>
            <a:r>
              <a:rPr lang="es-MX" sz="1100" dirty="0" err="1" smtClean="0"/>
              <a:t>Serv</a:t>
            </a:r>
            <a:r>
              <a:rPr lang="es-MX" sz="1100" dirty="0" smtClean="0"/>
              <a:t>. y </a:t>
            </a:r>
            <a:r>
              <a:rPr lang="es-MX" sz="1100" dirty="0" err="1" smtClean="0"/>
              <a:t>Mto</a:t>
            </a:r>
            <a:r>
              <a:rPr lang="es-MX" sz="1100" dirty="0" smtClean="0"/>
              <a:t>)</a:t>
            </a:r>
            <a:endParaRPr lang="en-US" sz="11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41135" y="3573016"/>
            <a:ext cx="1649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(Secretaria de Apoyo)</a:t>
            </a:r>
            <a:endParaRPr lang="en-US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884368" y="6050264"/>
            <a:ext cx="7120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(Chofer)</a:t>
            </a:r>
            <a:endParaRPr lang="en-US" sz="11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0" y="6586368"/>
            <a:ext cx="1350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11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233564" y="4833686"/>
            <a:ext cx="15680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(Jefe de Capacitación)</a:t>
            </a:r>
            <a:endParaRPr lang="en-US" sz="11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893544" y="4837567"/>
            <a:ext cx="1507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(Jefe de Vinculación)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932863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/>
          <a:lstStyle/>
          <a:p>
            <a:r>
              <a:rPr lang="es-MX" dirty="0" smtClean="0"/>
              <a:t>Organigrama Acción Móvil Ojinaga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4040796310"/>
              </p:ext>
            </p:extLst>
          </p:nvPr>
        </p:nvGraphicFramePr>
        <p:xfrm>
          <a:off x="1979712" y="2204864"/>
          <a:ext cx="513623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08104" y="2822972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(Jefe de Oficina)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5508103" y="4597042"/>
            <a:ext cx="239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(Secretaria de Apoyo)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2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175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Juárez - 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404914988"/>
              </p:ext>
            </p:extLst>
          </p:nvPr>
        </p:nvGraphicFramePr>
        <p:xfrm>
          <a:off x="323528" y="1484784"/>
          <a:ext cx="8568952" cy="4694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478116" y="2028334"/>
            <a:ext cx="13981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Oficina)</a:t>
            </a:r>
            <a:endParaRPr lang="en-US" sz="13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16000" y="3729940"/>
            <a:ext cx="19351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50" dirty="0" smtClean="0"/>
              <a:t>(Secretaria Ejecutiva D)</a:t>
            </a:r>
            <a:endParaRPr lang="en-US" sz="1250" dirty="0"/>
          </a:p>
        </p:txBody>
      </p:sp>
      <p:sp>
        <p:nvSpPr>
          <p:cNvPr id="6" name="5 CuadroTexto"/>
          <p:cNvSpPr txBox="1"/>
          <p:nvPr/>
        </p:nvSpPr>
        <p:spPr>
          <a:xfrm>
            <a:off x="6876256" y="3729940"/>
            <a:ext cx="19351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(Secretaria Ejecutiva D)</a:t>
            </a:r>
            <a:endParaRPr lang="en-US" sz="13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76256" y="6110584"/>
            <a:ext cx="17668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</a:t>
            </a:r>
            <a:r>
              <a:rPr lang="es-MX" sz="1300" dirty="0" err="1" smtClean="0"/>
              <a:t>Serv</a:t>
            </a:r>
            <a:r>
              <a:rPr lang="es-MX" sz="1300" dirty="0" smtClean="0"/>
              <a:t>. Y </a:t>
            </a:r>
            <a:r>
              <a:rPr lang="es-MX" sz="1300" dirty="0" err="1" smtClean="0"/>
              <a:t>Mto</a:t>
            </a:r>
            <a:r>
              <a:rPr lang="es-MX" sz="1300" dirty="0" smtClean="0"/>
              <a:t>.)</a:t>
            </a:r>
            <a:endParaRPr lang="en-US" sz="13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067944" y="6117876"/>
            <a:ext cx="17668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</a:t>
            </a:r>
            <a:r>
              <a:rPr lang="es-MX" sz="1300" dirty="0" err="1" smtClean="0"/>
              <a:t>Serv</a:t>
            </a:r>
            <a:r>
              <a:rPr lang="es-MX" sz="1300" dirty="0" smtClean="0"/>
              <a:t>. Y </a:t>
            </a:r>
            <a:r>
              <a:rPr lang="es-MX" sz="1300" dirty="0" err="1" smtClean="0"/>
              <a:t>Mto</a:t>
            </a:r>
            <a:r>
              <a:rPr lang="es-MX" sz="1300" dirty="0" smtClean="0"/>
              <a:t>.)</a:t>
            </a:r>
            <a:endParaRPr lang="en-US" sz="13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151145" y="6120846"/>
            <a:ext cx="80823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(Chofer)</a:t>
            </a:r>
            <a:endParaRPr lang="en-U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6586368"/>
            <a:ext cx="13420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6 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14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573892903"/>
              </p:ext>
            </p:extLst>
          </p:nvPr>
        </p:nvGraphicFramePr>
        <p:xfrm>
          <a:off x="0" y="1010075"/>
          <a:ext cx="9113744" cy="584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586913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(Jefe de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Dpto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Técnico Superior [2])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61269" y="5823305"/>
            <a:ext cx="107573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(Jefe de </a:t>
            </a:r>
            <a:r>
              <a:rPr lang="es-MX" sz="1100" dirty="0" err="1" smtClean="0"/>
              <a:t>Serv</a:t>
            </a:r>
            <a:r>
              <a:rPr lang="es-MX" sz="1100" dirty="0" smtClean="0"/>
              <a:t>. y </a:t>
            </a:r>
            <a:r>
              <a:rPr lang="es-MX" sz="1100" dirty="0" err="1" smtClean="0"/>
              <a:t>Mto</a:t>
            </a:r>
            <a:r>
              <a:rPr lang="es-MX" sz="1100" dirty="0" smtClean="0"/>
              <a:t>. -</a:t>
            </a:r>
          </a:p>
          <a:p>
            <a:r>
              <a:rPr lang="es-MX" sz="1100" dirty="0" smtClean="0"/>
              <a:t>Secretaria Ejecutiva D [2])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098491" y="3051120"/>
            <a:ext cx="1246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Dpto</a:t>
            </a:r>
            <a:r>
              <a:rPr lang="es-MX" sz="1200" dirty="0" smtClean="0"/>
              <a:t>)</a:t>
            </a: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647260" y="289797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Dpto</a:t>
            </a:r>
            <a:r>
              <a:rPr lang="es-MX" sz="1200" dirty="0" smtClean="0"/>
              <a:t>)</a:t>
            </a:r>
            <a:endParaRPr lang="es-MX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0488" y="4231867"/>
            <a:ext cx="15824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(Supervisor General -</a:t>
            </a:r>
          </a:p>
          <a:p>
            <a:r>
              <a:rPr lang="es-MX" sz="1100" dirty="0" smtClean="0"/>
              <a:t>Técnico Superior [2]) 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4390" y="4799006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(Técnico Superior)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735612" y="4799006"/>
            <a:ext cx="2444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(Analista  Profesional </a:t>
            </a:r>
          </a:p>
          <a:p>
            <a:r>
              <a:rPr lang="es-MX" sz="1200" dirty="0" smtClean="0"/>
              <a:t>Administrador  Especializado[2])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52443" y="2638073"/>
            <a:ext cx="20313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(Técnico Especializado [2])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6 CuadroTexto"/>
          <p:cNvSpPr txBox="1"/>
          <p:nvPr/>
        </p:nvSpPr>
        <p:spPr>
          <a:xfrm>
            <a:off x="7143204" y="226002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(Jefe de </a:t>
            </a:r>
            <a:r>
              <a:rPr lang="es-MX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Dpto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Técnico Superior [2])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107504" y="2412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Dirección Administrativa</a:t>
            </a:r>
            <a:endParaRPr lang="es-MX" dirty="0"/>
          </a:p>
        </p:txBody>
      </p:sp>
      <p:sp>
        <p:nvSpPr>
          <p:cNvPr id="16" name="6 CuadroTexto"/>
          <p:cNvSpPr txBox="1"/>
          <p:nvPr/>
        </p:nvSpPr>
        <p:spPr>
          <a:xfrm>
            <a:off x="4355976" y="119675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(Director de Área)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724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Juárez - II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892634421"/>
              </p:ext>
            </p:extLst>
          </p:nvPr>
        </p:nvGraphicFramePr>
        <p:xfrm>
          <a:off x="323528" y="1484784"/>
          <a:ext cx="8568952" cy="4694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478116" y="2028334"/>
            <a:ext cx="13981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Oficina)</a:t>
            </a:r>
            <a:endParaRPr lang="en-US" sz="13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16000" y="3729940"/>
            <a:ext cx="19351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50" dirty="0" smtClean="0"/>
              <a:t>(Secretaria Ejecutiva D)</a:t>
            </a:r>
            <a:endParaRPr lang="en-US" sz="125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76256" y="6110584"/>
            <a:ext cx="176683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</a:t>
            </a:r>
            <a:r>
              <a:rPr lang="es-MX" sz="1300" dirty="0" err="1" smtClean="0"/>
              <a:t>Serv</a:t>
            </a:r>
            <a:r>
              <a:rPr lang="es-MX" sz="1300" dirty="0" smtClean="0"/>
              <a:t>. Y </a:t>
            </a:r>
            <a:r>
              <a:rPr lang="es-MX" sz="1300" dirty="0" err="1" smtClean="0"/>
              <a:t>Mto</a:t>
            </a:r>
            <a:r>
              <a:rPr lang="es-MX" sz="1300" dirty="0" smtClean="0"/>
              <a:t>.)</a:t>
            </a:r>
            <a:endParaRPr lang="en-US" sz="13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151145" y="6120846"/>
            <a:ext cx="80823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(Chofer)</a:t>
            </a:r>
            <a:endParaRPr lang="en-US" sz="13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04048" y="6127052"/>
            <a:ext cx="80823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(Chofer)</a:t>
            </a:r>
            <a:endParaRPr lang="en-US" sz="13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0" y="6586368"/>
            <a:ext cx="13420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6 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827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Chihuahua Norte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357799157"/>
              </p:ext>
            </p:extLst>
          </p:nvPr>
        </p:nvGraphicFramePr>
        <p:xfrm>
          <a:off x="2195736" y="2276872"/>
          <a:ext cx="4848200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08104" y="2898348"/>
            <a:ext cx="21932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(Secretaria Ejecutiva D [2])</a:t>
            </a:r>
            <a:endParaRPr lang="en-US" sz="13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23928" y="5301208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(Asistente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. y </a:t>
            </a:r>
            <a:r>
              <a:rPr lang="es-MX" sz="1200" dirty="0" err="1" smtClean="0"/>
              <a:t>Mto</a:t>
            </a:r>
            <a:r>
              <a:rPr lang="es-MX" sz="1200" dirty="0" smtClean="0"/>
              <a:t>. -</a:t>
            </a:r>
          </a:p>
          <a:p>
            <a:r>
              <a:rPr lang="es-MX" sz="1200" dirty="0" smtClean="0"/>
              <a:t>Guarda [2])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4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554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Organigrama</a:t>
            </a:r>
            <a:r>
              <a:rPr lang="es-MX" baseline="0" dirty="0" smtClean="0"/>
              <a:t> Acción Móvil Chihuahua Centro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1497410011"/>
              </p:ext>
            </p:extLst>
          </p:nvPr>
        </p:nvGraphicFramePr>
        <p:xfrm>
          <a:off x="1907704" y="2276872"/>
          <a:ext cx="5472608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08104" y="3068960"/>
            <a:ext cx="1479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</a:t>
            </a:r>
            <a:r>
              <a:rPr lang="es-MX" sz="1600" dirty="0" err="1" smtClean="0"/>
              <a:t>Dpto</a:t>
            </a:r>
            <a:r>
              <a:rPr lang="es-MX" sz="1600" dirty="0" smtClean="0"/>
              <a:t>)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292080" y="5608558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(Chofer)</a:t>
            </a: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6586368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1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96232" y="5608558"/>
            <a:ext cx="2403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(Supervisor General [2])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965171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Chihuahua Sur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144202265"/>
              </p:ext>
            </p:extLst>
          </p:nvPr>
        </p:nvGraphicFramePr>
        <p:xfrm>
          <a:off x="1251651" y="1484784"/>
          <a:ext cx="65763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38854" y="3189218"/>
            <a:ext cx="21932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(Secretaria Ejecutiva D [2])</a:t>
            </a:r>
            <a:endParaRPr lang="en-US" sz="13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290422" y="5186481"/>
            <a:ext cx="1194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Dpto.)</a:t>
            </a:r>
            <a:endParaRPr lang="en-U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932171" y="5186481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(Asistente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. y </a:t>
            </a:r>
            <a:r>
              <a:rPr lang="es-MX" sz="1200" dirty="0" err="1" smtClean="0"/>
              <a:t>Mto</a:t>
            </a:r>
            <a:r>
              <a:rPr lang="es-MX" sz="1200" dirty="0" smtClean="0"/>
              <a:t>. -</a:t>
            </a:r>
          </a:p>
          <a:p>
            <a:r>
              <a:rPr lang="es-MX" sz="1200" dirty="0" smtClean="0"/>
              <a:t>Guarda [2])</a:t>
            </a:r>
            <a:endParaRPr lang="en-U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6586368"/>
            <a:ext cx="13324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7 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9108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2513837369"/>
              </p:ext>
            </p:extLst>
          </p:nvPr>
        </p:nvGraphicFramePr>
        <p:xfrm>
          <a:off x="0" y="992124"/>
          <a:ext cx="9144000" cy="5865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8229600" cy="1066800"/>
          </a:xfrm>
        </p:spPr>
        <p:txBody>
          <a:bodyPr/>
          <a:lstStyle/>
          <a:p>
            <a:r>
              <a:rPr lang="en-US" dirty="0" err="1" smtClean="0"/>
              <a:t>Organigrama</a:t>
            </a:r>
            <a:r>
              <a:rPr lang="en-US" dirty="0" smtClean="0"/>
              <a:t> </a:t>
            </a:r>
            <a:r>
              <a:rPr lang="en-US" dirty="0" err="1" smtClean="0"/>
              <a:t>Planteles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3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Departamento de Vinculación</a:t>
            </a:r>
            <a:endParaRPr lang="es-MX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451488475"/>
              </p:ext>
            </p:extLst>
          </p:nvPr>
        </p:nvGraphicFramePr>
        <p:xfrm>
          <a:off x="1259632" y="1844824"/>
          <a:ext cx="6840760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364088" y="2564904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</a:rPr>
              <a:t>(Director de Área)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3774230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(Supervisor General -</a:t>
            </a:r>
          </a:p>
          <a:p>
            <a:r>
              <a:rPr lang="es-MX" sz="1200" dirty="0" smtClean="0"/>
              <a:t>Técnico Superior [2])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516216" y="3774231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(Supervisor General -</a:t>
            </a:r>
          </a:p>
          <a:p>
            <a:r>
              <a:rPr lang="es-MX" sz="1200" dirty="0" smtClean="0"/>
              <a:t>Técnico Superior [2])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084792" y="5816460"/>
            <a:ext cx="1152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Dpto</a:t>
            </a:r>
            <a:r>
              <a:rPr lang="es-MX" sz="1200" dirty="0" smtClean="0"/>
              <a:t>)</a:t>
            </a:r>
            <a:endParaRPr lang="en-U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211960" y="5820978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(Supervisor General -</a:t>
            </a:r>
          </a:p>
          <a:p>
            <a:r>
              <a:rPr lang="es-MX" sz="1200" dirty="0" smtClean="0"/>
              <a:t>Técnico Superior [2])</a:t>
            </a:r>
            <a:endParaRPr lang="en-U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282178" y="5846238"/>
            <a:ext cx="1779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[2])</a:t>
            </a:r>
            <a:endParaRPr lang="en-U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9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24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1288365571"/>
              </p:ext>
            </p:extLst>
          </p:nvPr>
        </p:nvGraphicFramePr>
        <p:xfrm>
          <a:off x="1882360" y="19129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Departamento de Planeación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5657484" y="2336004"/>
            <a:ext cx="1627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rgbClr val="002060"/>
                </a:solidFill>
              </a:rPr>
              <a:t>(Director de Área)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84372" y="5210521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(Supervisor General -</a:t>
            </a:r>
          </a:p>
          <a:p>
            <a:r>
              <a:rPr lang="es-MX" sz="1200" dirty="0" smtClean="0"/>
              <a:t>Técnico Superior [2])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89932" y="4077890"/>
            <a:ext cx="123463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 smtClean="0"/>
              <a:t>(Jefe de </a:t>
            </a:r>
            <a:r>
              <a:rPr lang="es-MX" sz="1300" dirty="0" err="1" smtClean="0"/>
              <a:t>Dpto</a:t>
            </a:r>
            <a:r>
              <a:rPr lang="es-MX" sz="1300" dirty="0" smtClean="0"/>
              <a:t>)</a:t>
            </a:r>
            <a:endParaRPr lang="en-US" sz="13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6586368"/>
            <a:ext cx="13067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3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948264" y="5210521"/>
            <a:ext cx="196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(Operador de Equipo -</a:t>
            </a:r>
          </a:p>
          <a:p>
            <a:r>
              <a:rPr lang="es-MX" sz="1200" dirty="0" smtClean="0"/>
              <a:t>Secretaria Ejecutiva B [2])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8950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Dirección Académica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596754469"/>
              </p:ext>
            </p:extLst>
          </p:nvPr>
        </p:nvGraphicFramePr>
        <p:xfrm>
          <a:off x="0" y="1268760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303032" y="3074476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</a:rPr>
              <a:t>(Director de Área)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18544" y="5157189"/>
            <a:ext cx="1779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[2])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771428" y="5157190"/>
            <a:ext cx="1779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[2])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179602" y="5192945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-</a:t>
            </a:r>
          </a:p>
          <a:p>
            <a:r>
              <a:rPr lang="es-MX" sz="1200" dirty="0" smtClean="0"/>
              <a:t>Chofer [2])</a:t>
            </a:r>
            <a:endParaRPr lang="en-U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6586368"/>
            <a:ext cx="1311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8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524328" y="5192944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 y </a:t>
            </a:r>
            <a:r>
              <a:rPr lang="es-MX" sz="1200" dirty="0" err="1" smtClean="0"/>
              <a:t>Mto</a:t>
            </a:r>
            <a:r>
              <a:rPr lang="es-MX" sz="1200" dirty="0" smtClean="0"/>
              <a:t> -</a:t>
            </a:r>
          </a:p>
          <a:p>
            <a:r>
              <a:rPr lang="es-MX" sz="1200" dirty="0" smtClean="0"/>
              <a:t>Chofer [2])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7960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Madera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255727235"/>
              </p:ext>
            </p:extLst>
          </p:nvPr>
        </p:nvGraphicFramePr>
        <p:xfrm>
          <a:off x="-8260" y="1484784"/>
          <a:ext cx="8972748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20072" y="2996177"/>
            <a:ext cx="1577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Plantel)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267744" y="3717032"/>
            <a:ext cx="1689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Capacitación)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520976" y="3717028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Vinculación)</a:t>
            </a:r>
            <a:endParaRPr lang="en-U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956374" y="3717030"/>
            <a:ext cx="1218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(Jefe de Oficina)</a:t>
            </a:r>
            <a:endParaRPr lang="en-US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6586368"/>
            <a:ext cx="1375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>
                <a:solidFill>
                  <a:srgbClr val="107254"/>
                </a:solidFill>
              </a:rPr>
              <a:t>10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660" y="4756445"/>
            <a:ext cx="988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(Secretaria </a:t>
            </a:r>
          </a:p>
          <a:p>
            <a:r>
              <a:rPr lang="es-MX" sz="1000" dirty="0" smtClean="0"/>
              <a:t>Ejecutiva C)</a:t>
            </a:r>
            <a:endParaRPr lang="en-US" sz="1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09670" y="4756445"/>
            <a:ext cx="96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(Secretaria </a:t>
            </a:r>
          </a:p>
          <a:p>
            <a:r>
              <a:rPr lang="es-MX" sz="1000" dirty="0" smtClean="0"/>
              <a:t>Ejecutiva D)</a:t>
            </a:r>
            <a:endParaRPr lang="en-US" sz="1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975058" y="4756445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(Asistente de </a:t>
            </a:r>
          </a:p>
          <a:p>
            <a:r>
              <a:rPr lang="es-MX" sz="1050" dirty="0" err="1" smtClean="0"/>
              <a:t>Serv</a:t>
            </a:r>
            <a:r>
              <a:rPr lang="es-MX" sz="1050" dirty="0"/>
              <a:t>.</a:t>
            </a:r>
            <a:r>
              <a:rPr lang="es-MX" sz="1050" dirty="0" smtClean="0"/>
              <a:t> y </a:t>
            </a:r>
            <a:r>
              <a:rPr lang="es-MX" sz="1050" dirty="0" err="1" smtClean="0"/>
              <a:t>Mto</a:t>
            </a:r>
            <a:r>
              <a:rPr lang="es-MX" sz="1050" dirty="0" smtClean="0"/>
              <a:t>.)</a:t>
            </a:r>
            <a:endParaRPr lang="en-US" sz="105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347864" y="4788249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(Asistente de </a:t>
            </a:r>
          </a:p>
          <a:p>
            <a:r>
              <a:rPr lang="es-MX" sz="1050" dirty="0" err="1" smtClean="0"/>
              <a:t>Serv</a:t>
            </a:r>
            <a:r>
              <a:rPr lang="es-MX" sz="1050" dirty="0"/>
              <a:t>.</a:t>
            </a:r>
            <a:r>
              <a:rPr lang="es-MX" sz="1050" dirty="0" smtClean="0"/>
              <a:t> y </a:t>
            </a:r>
            <a:r>
              <a:rPr lang="es-MX" sz="1050" dirty="0" err="1" smtClean="0"/>
              <a:t>Mto</a:t>
            </a:r>
            <a:r>
              <a:rPr lang="es-MX" sz="1050" dirty="0" smtClean="0"/>
              <a:t>.)</a:t>
            </a:r>
            <a:endParaRPr lang="en-US" sz="105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461678" y="4756794"/>
            <a:ext cx="8980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(Secretaria </a:t>
            </a:r>
          </a:p>
          <a:p>
            <a:r>
              <a:rPr lang="es-MX" sz="1100" dirty="0" smtClean="0"/>
              <a:t>de Apoyo)</a:t>
            </a:r>
            <a:endParaRPr lang="en-US" sz="11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512620" y="4765887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(Asistente de </a:t>
            </a:r>
          </a:p>
          <a:p>
            <a:r>
              <a:rPr lang="es-MX" sz="1050" dirty="0" err="1" smtClean="0"/>
              <a:t>Serv</a:t>
            </a:r>
            <a:r>
              <a:rPr lang="es-MX" sz="1050" dirty="0"/>
              <a:t>.</a:t>
            </a:r>
            <a:r>
              <a:rPr lang="es-MX" sz="1050" dirty="0" smtClean="0"/>
              <a:t> y </a:t>
            </a:r>
            <a:r>
              <a:rPr lang="es-MX" sz="1050" dirty="0" err="1" smtClean="0"/>
              <a:t>Mto</a:t>
            </a:r>
            <a:r>
              <a:rPr lang="es-MX" sz="1050" dirty="0" smtClean="0"/>
              <a:t>.)</a:t>
            </a:r>
            <a:endParaRPr lang="en-US" sz="105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812804" y="4779505"/>
            <a:ext cx="8707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(Operador </a:t>
            </a:r>
          </a:p>
          <a:p>
            <a:r>
              <a:rPr lang="es-MX" sz="1050" dirty="0" smtClean="0"/>
              <a:t>de Equipo)</a:t>
            </a:r>
            <a:endParaRPr lang="en-US" sz="105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8069385" y="4794894"/>
            <a:ext cx="9460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/>
              <a:t>(Jefe de </a:t>
            </a:r>
          </a:p>
          <a:p>
            <a:r>
              <a:rPr lang="es-MX" sz="1050" dirty="0" err="1" smtClean="0"/>
              <a:t>Serv</a:t>
            </a:r>
            <a:r>
              <a:rPr lang="es-MX" sz="1050" dirty="0"/>
              <a:t>.</a:t>
            </a:r>
            <a:r>
              <a:rPr lang="es-MX" sz="1050" dirty="0" smtClean="0"/>
              <a:t> y </a:t>
            </a:r>
            <a:r>
              <a:rPr lang="es-MX" sz="1050" dirty="0" err="1" smtClean="0"/>
              <a:t>Mto</a:t>
            </a:r>
            <a:r>
              <a:rPr lang="es-MX" sz="1050" dirty="0" smtClean="0"/>
              <a:t>.)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xmlns="" val="370312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069848"/>
          </a:xfrm>
        </p:spPr>
        <p:txBody>
          <a:bodyPr>
            <a:normAutofit/>
          </a:bodyPr>
          <a:lstStyle/>
          <a:p>
            <a:r>
              <a:rPr lang="es-MX" dirty="0" smtClean="0"/>
              <a:t>Organigrama Acción Móvil Guerrero</a:t>
            </a:r>
            <a:endParaRPr lang="en-U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506492928"/>
              </p:ext>
            </p:extLst>
          </p:nvPr>
        </p:nvGraphicFramePr>
        <p:xfrm>
          <a:off x="1547664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40666" y="2895908"/>
            <a:ext cx="2007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Oficina [2])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028298" y="4793238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(Chofer)</a:t>
            </a:r>
            <a:endParaRPr lang="en-U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468458" y="4793238"/>
            <a:ext cx="2577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(Asistente de </a:t>
            </a:r>
            <a:r>
              <a:rPr lang="es-MX" sz="1600" dirty="0" err="1" smtClean="0"/>
              <a:t>Serv</a:t>
            </a:r>
            <a:r>
              <a:rPr lang="es-MX" sz="1600" dirty="0" smtClean="0"/>
              <a:t>. y </a:t>
            </a:r>
            <a:r>
              <a:rPr lang="es-MX" sz="1600" dirty="0" err="1" smtClean="0"/>
              <a:t>Mto</a:t>
            </a:r>
            <a:r>
              <a:rPr lang="es-MX" sz="1600" dirty="0" smtClean="0"/>
              <a:t>.)</a:t>
            </a: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6586368"/>
            <a:ext cx="1308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4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274576" y="4793238"/>
            <a:ext cx="2146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(Secretaria de Apoyo)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99867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9848"/>
          </a:xfrm>
        </p:spPr>
        <p:txBody>
          <a:bodyPr/>
          <a:lstStyle/>
          <a:p>
            <a:r>
              <a:rPr lang="es-MX" dirty="0" smtClean="0"/>
              <a:t>Organigrama Plantel </a:t>
            </a:r>
            <a:r>
              <a:rPr lang="es-MX" dirty="0" err="1" smtClean="0"/>
              <a:t>Bocoyna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975515730"/>
              </p:ext>
            </p:extLst>
          </p:nvPr>
        </p:nvGraphicFramePr>
        <p:xfrm>
          <a:off x="107504" y="1412776"/>
          <a:ext cx="885698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0" y="6586368"/>
            <a:ext cx="13356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5</a:t>
            </a:r>
            <a:r>
              <a:rPr lang="es-MX" sz="1100" dirty="0" smtClean="0">
                <a:solidFill>
                  <a:srgbClr val="107254"/>
                </a:solidFill>
              </a:rPr>
              <a:t> 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55776" y="2338792"/>
            <a:ext cx="1577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(Director de Plantel)</a:t>
            </a:r>
            <a:endParaRPr lang="en-U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430386" y="4324548"/>
            <a:ext cx="1305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Oficina)</a:t>
            </a:r>
            <a:endParaRPr lang="en-U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863926" y="5877272"/>
            <a:ext cx="1582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</a:t>
            </a:r>
            <a:r>
              <a:rPr lang="es-MX" sz="1200" dirty="0" err="1" smtClean="0"/>
              <a:t>Serv</a:t>
            </a:r>
            <a:r>
              <a:rPr lang="es-MX" sz="1200" dirty="0" smtClean="0"/>
              <a:t>. y </a:t>
            </a:r>
            <a:r>
              <a:rPr lang="es-MX" sz="1200" dirty="0" err="1" smtClean="0"/>
              <a:t>Mto</a:t>
            </a:r>
            <a:r>
              <a:rPr lang="es-MX" sz="1200" dirty="0" smtClean="0"/>
              <a:t>)</a:t>
            </a:r>
            <a:endParaRPr lang="en-U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164288" y="4311352"/>
            <a:ext cx="1689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Capacitación)</a:t>
            </a:r>
            <a:endParaRPr lang="en-US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625617" y="4325044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(Jefe de Vinculación)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31433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Organigrama Acción Móvil </a:t>
            </a:r>
            <a:r>
              <a:rPr lang="es-MX" dirty="0" err="1" smtClean="0"/>
              <a:t>Guachochi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682049486"/>
              </p:ext>
            </p:extLst>
          </p:nvPr>
        </p:nvGraphicFramePr>
        <p:xfrm>
          <a:off x="1907704" y="2204864"/>
          <a:ext cx="5136232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436096" y="2759611"/>
            <a:ext cx="1688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(Jefe de Oficina)</a:t>
            </a:r>
            <a:endParaRPr lang="en-US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131840" y="5321875"/>
            <a:ext cx="950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(Chofer)</a:t>
            </a:r>
            <a:endParaRPr lang="en-U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0" y="6586368"/>
            <a:ext cx="13067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107254"/>
                </a:solidFill>
              </a:rPr>
              <a:t>2</a:t>
            </a:r>
            <a:r>
              <a:rPr lang="es-MX" sz="1100" dirty="0" smtClean="0">
                <a:solidFill>
                  <a:srgbClr val="107254"/>
                </a:solidFill>
              </a:rPr>
              <a:t> Plazas ocupadas</a:t>
            </a:r>
            <a:endParaRPr lang="en-US" sz="1100" dirty="0">
              <a:solidFill>
                <a:srgbClr val="107254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306486"/>
            <a:ext cx="2146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(Secretaria de Apoyo)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7962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o 4">
      <a:dk1>
        <a:sysClr val="windowText" lastClr="000000"/>
      </a:dk1>
      <a:lt1>
        <a:sysClr val="window" lastClr="FFFFFF"/>
      </a:lt1>
      <a:dk2>
        <a:srgbClr val="4F81B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1173</TotalTime>
  <Words>1574</Words>
  <Application>Microsoft Office PowerPoint</Application>
  <PresentationFormat>Presentación en pantalla (4:3)</PresentationFormat>
  <Paragraphs>447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Urbano</vt:lpstr>
      <vt:lpstr>Organigrama Dirección General</vt:lpstr>
      <vt:lpstr>Organigrama Dirección Administrativa</vt:lpstr>
      <vt:lpstr>Organigrama Departamento de Vinculación</vt:lpstr>
      <vt:lpstr>Organigrama Departamento de Planeación</vt:lpstr>
      <vt:lpstr>Organigrama Dirección Académica</vt:lpstr>
      <vt:lpstr>Organigrama Plantel Madera</vt:lpstr>
      <vt:lpstr>Organigrama Acción Móvil Guerrero</vt:lpstr>
      <vt:lpstr>Organigrama Plantel Bocoyna</vt:lpstr>
      <vt:lpstr>Organigrama Acción Móvil Guachochi</vt:lpstr>
      <vt:lpstr>Organigrama Acción Móvil Cuauhtémoc</vt:lpstr>
      <vt:lpstr>Organigrama Acción Móvil Parral</vt:lpstr>
      <vt:lpstr>Organigrama Plantel Meoqui</vt:lpstr>
      <vt:lpstr>Organigrama Acción Móvil Aldama</vt:lpstr>
      <vt:lpstr>Organigrama Acción Móvil Camargo</vt:lpstr>
      <vt:lpstr>Organigrama Acción Móvil Jiménez</vt:lpstr>
      <vt:lpstr>Organigrama Acción Móvil Delicias</vt:lpstr>
      <vt:lpstr>Organigrama Plantel Nuevo Casas Grandes</vt:lpstr>
      <vt:lpstr>Organigrama Acción Móvil Ojinaga</vt:lpstr>
      <vt:lpstr>Organigrama Acción Móvil Juárez - I</vt:lpstr>
      <vt:lpstr>Organigrama Acción Móvil Juárez - II</vt:lpstr>
      <vt:lpstr>Organigrama Acción Móvil Chihuahua Norte</vt:lpstr>
      <vt:lpstr>Organigrama Acción Móvil Chihuahua Centro</vt:lpstr>
      <vt:lpstr>Organigrama Acción Móvil Chihuahua Sur</vt:lpstr>
      <vt:lpstr>Organigrama Planteles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departamento de Planeación.</dc:title>
  <dc:creator>Victor Velderrain</dc:creator>
  <cp:lastModifiedBy>ICATECH</cp:lastModifiedBy>
  <cp:revision>100</cp:revision>
  <cp:lastPrinted>2017-02-10T17:44:43Z</cp:lastPrinted>
  <dcterms:created xsi:type="dcterms:W3CDTF">2017-02-08T17:24:51Z</dcterms:created>
  <dcterms:modified xsi:type="dcterms:W3CDTF">2017-04-28T21:51:04Z</dcterms:modified>
</cp:coreProperties>
</file>